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4"/>
  </p:sldMasterIdLst>
  <p:notesMasterIdLst>
    <p:notesMasterId r:id="rId15"/>
  </p:notesMasterIdLst>
  <p:sldIdLst>
    <p:sldId id="256" r:id="rId5"/>
    <p:sldId id="2147471194" r:id="rId6"/>
    <p:sldId id="2147471195" r:id="rId7"/>
    <p:sldId id="2147471196" r:id="rId8"/>
    <p:sldId id="2147471197" r:id="rId9"/>
    <p:sldId id="2147471198" r:id="rId10"/>
    <p:sldId id="2147471199" r:id="rId11"/>
    <p:sldId id="2147471200" r:id="rId12"/>
    <p:sldId id="2147471201" r:id="rId13"/>
    <p:sldId id="2147471203" r:id="rId14"/>
  </p:sldIdLst>
  <p:sldSz cx="11520488" cy="64801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hqKJAzFugGzrpaCdpbPJOL8Owfd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立筠-數位金融部-證券" initials="MSOffice" lastIdx="1" clrIdx="0">
    <p:extLst>
      <p:ext uri="{19B8F6BF-5375-455C-9EA6-DF929625EA0E}">
        <p15:presenceInfo xmlns:p15="http://schemas.microsoft.com/office/powerpoint/2012/main" userId="周立筠-數位金融部-證券" providerId="None"/>
      </p:ext>
    </p:extLst>
  </p:cmAuthor>
  <p:cmAuthor id="2" name="吳憲驊-人力資源處-永豐銀行" initials="吳憲驊-人力資源處-永豐銀行" lastIdx="1" clrIdx="1">
    <p:extLst>
      <p:ext uri="{19B8F6BF-5375-455C-9EA6-DF929625EA0E}">
        <p15:presenceInfo xmlns:p15="http://schemas.microsoft.com/office/powerpoint/2012/main" userId="S::simonwu@sinopac.com::c372d5aa-c765-4280-a5c9-548c4152a5d4" providerId="AD"/>
      </p:ext>
    </p:extLst>
  </p:cmAuthor>
  <p:cmAuthor id="3" name="張天豪-數位金融處-永豐銀行" initials="張天豪-數位金融處-永豐銀行" lastIdx="1" clrIdx="2">
    <p:extLst>
      <p:ext uri="{19B8F6BF-5375-455C-9EA6-DF929625EA0E}">
        <p15:presenceInfo xmlns:p15="http://schemas.microsoft.com/office/powerpoint/2012/main" userId="S::darby@sinopac.com::0d835702-99c9-4ef6-82d8-3ca86d4ccc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3137"/>
    <a:srgbClr val="422006"/>
    <a:srgbClr val="713F12"/>
    <a:srgbClr val="854D0E"/>
    <a:srgbClr val="A16207"/>
    <a:srgbClr val="CA8A04"/>
    <a:srgbClr val="EAB308"/>
    <a:srgbClr val="FACC15"/>
    <a:srgbClr val="FDE047"/>
    <a:srgbClr val="FEF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DB7C30-2B5D-4D34-8F22-85940E495A18}">
  <a:tblStyle styleId="{91DB7C30-2B5D-4D34-8F22-85940E495A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8D87DB6-C1B6-446D-86CF-44D372F8A8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7E2D07F-EAD9-47BB-8D15-AB9D181D91B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13"/>
    <p:restoredTop sz="94650"/>
  </p:normalViewPr>
  <p:slideViewPr>
    <p:cSldViewPr snapToGrid="0">
      <p:cViewPr>
        <p:scale>
          <a:sx n="109" d="100"/>
          <a:sy n="109" d="100"/>
        </p:scale>
        <p:origin x="24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52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吳憲驊-人力資源處-永豐銀行" userId="c372d5aa-c765-4280-a5c9-548c4152a5d4" providerId="ADAL" clId="{A5CB0424-1DCD-41DE-B858-D55378E4CD93}"/>
    <pc:docChg chg="custSel addSld delSld modSld modMainMaster modSection">
      <pc:chgData name="吳憲驊-人力資源處-永豐銀行" userId="c372d5aa-c765-4280-a5c9-548c4152a5d4" providerId="ADAL" clId="{A5CB0424-1DCD-41DE-B858-D55378E4CD93}" dt="2024-09-23T03:47:43.608" v="334" actId="6549"/>
      <pc:docMkLst>
        <pc:docMk/>
      </pc:docMkLst>
      <pc:sldChg chg="modSp mod">
        <pc:chgData name="吳憲驊-人力資源處-永豐銀行" userId="c372d5aa-c765-4280-a5c9-548c4152a5d4" providerId="ADAL" clId="{A5CB0424-1DCD-41DE-B858-D55378E4CD93}" dt="2024-09-23T03:47:43.608" v="334" actId="6549"/>
        <pc:sldMkLst>
          <pc:docMk/>
          <pc:sldMk cId="4060586183" sldId="2147471188"/>
        </pc:sldMkLst>
        <pc:spChg chg="mod">
          <ac:chgData name="吳憲驊-人力資源處-永豐銀行" userId="c372d5aa-c765-4280-a5c9-548c4152a5d4" providerId="ADAL" clId="{A5CB0424-1DCD-41DE-B858-D55378E4CD93}" dt="2024-09-23T03:47:43.608" v="334" actId="6549"/>
          <ac:spMkLst>
            <pc:docMk/>
            <pc:sldMk cId="4060586183" sldId="2147471188"/>
            <ac:spMk id="6" creationId="{4B0BEFF6-7576-F03B-6928-72A9AEB67D29}"/>
          </ac:spMkLst>
        </pc:spChg>
      </pc:sldChg>
      <pc:sldChg chg="addSp modSp new del mod modClrScheme chgLayout">
        <pc:chgData name="吳憲驊-人力資源處-永豐銀行" userId="c372d5aa-c765-4280-a5c9-548c4152a5d4" providerId="ADAL" clId="{A5CB0424-1DCD-41DE-B858-D55378E4CD93}" dt="2024-09-23T03:37:14.100" v="17" actId="47"/>
        <pc:sldMkLst>
          <pc:docMk/>
          <pc:sldMk cId="3271968025" sldId="2147471189"/>
        </pc:sldMkLst>
      </pc:sldChg>
      <pc:sldMasterChg chg="modSldLayout">
        <pc:chgData name="吳憲驊-人力資源處-永豐銀行" userId="c372d5aa-c765-4280-a5c9-548c4152a5d4" providerId="ADAL" clId="{A5CB0424-1DCD-41DE-B858-D55378E4CD93}" dt="2024-09-23T03:37:04.143" v="8" actId="1076"/>
        <pc:sldMasterMkLst>
          <pc:docMk/>
          <pc:sldMasterMk cId="0" sldId="2147483648"/>
        </pc:sldMasterMkLst>
        <pc:sldLayoutChg chg="addSp delSp modSp mod">
          <pc:chgData name="吳憲驊-人力資源處-永豐銀行" userId="c372d5aa-c765-4280-a5c9-548c4152a5d4" providerId="ADAL" clId="{A5CB0424-1DCD-41DE-B858-D55378E4CD93}" dt="2024-09-23T03:37:04.143" v="8" actId="1076"/>
          <pc:sldLayoutMkLst>
            <pc:docMk/>
            <pc:sldMasterMk cId="0" sldId="2147483648"/>
            <pc:sldLayoutMk cId="1016505608" sldId="2147483659"/>
          </pc:sldLayoutMkLst>
          <pc:spChg chg="add mod">
            <ac:chgData name="吳憲驊-人力資源處-永豐銀行" userId="c372d5aa-c765-4280-a5c9-548c4152a5d4" providerId="ADAL" clId="{A5CB0424-1DCD-41DE-B858-D55378E4CD93}" dt="2024-09-23T03:36:59.362" v="6" actId="14100"/>
            <ac:spMkLst>
              <pc:docMk/>
              <pc:sldMasterMk cId="0" sldId="2147483648"/>
              <pc:sldLayoutMk cId="1016505608" sldId="2147483659"/>
              <ac:spMk id="2" creationId="{E8E59DF3-723D-F8D2-F968-6FCDA67BCDDC}"/>
            </ac:spMkLst>
          </pc:spChg>
          <pc:spChg chg="add mod">
            <ac:chgData name="吳憲驊-人力資源處-永豐銀行" userId="c372d5aa-c765-4280-a5c9-548c4152a5d4" providerId="ADAL" clId="{A5CB0424-1DCD-41DE-B858-D55378E4CD93}" dt="2024-09-23T03:37:04.143" v="8" actId="1076"/>
            <ac:spMkLst>
              <pc:docMk/>
              <pc:sldMasterMk cId="0" sldId="2147483648"/>
              <pc:sldLayoutMk cId="1016505608" sldId="2147483659"/>
              <ac:spMk id="7" creationId="{AB88F2E6-F0E1-9028-69C7-33CBCB9759A2}"/>
            </ac:spMkLst>
          </pc:spChg>
        </pc:sldLayoutChg>
      </pc:sldMasterChg>
    </pc:docChg>
  </pc:docChgLst>
  <pc:docChgLst>
    <pc:chgData name="周立筠-數據應用部-永豐金證券" userId="S::liyun0222.zhou@sinopac.com::ee349c15-f274-43a3-b0c9-48d528d95247" providerId="AD" clId="Web-{9C13AFE3-8240-BC94-48CC-0CB3BB172451}"/>
    <pc:docChg chg="modSld">
      <pc:chgData name="周立筠-數據應用部-永豐金證券" userId="S::liyun0222.zhou@sinopac.com::ee349c15-f274-43a3-b0c9-48d528d95247" providerId="AD" clId="Web-{9C13AFE3-8240-BC94-48CC-0CB3BB172451}" dt="2024-09-30T01:52:35.281" v="3" actId="20577"/>
      <pc:docMkLst>
        <pc:docMk/>
      </pc:docMkLst>
      <pc:sldChg chg="modSp">
        <pc:chgData name="周立筠-數據應用部-永豐金證券" userId="S::liyun0222.zhou@sinopac.com::ee349c15-f274-43a3-b0c9-48d528d95247" providerId="AD" clId="Web-{9C13AFE3-8240-BC94-48CC-0CB3BB172451}" dt="2024-09-30T01:52:35.281" v="3" actId="20577"/>
        <pc:sldMkLst>
          <pc:docMk/>
          <pc:sldMk cId="0" sldId="258"/>
        </pc:sldMkLst>
        <pc:spChg chg="mod">
          <ac:chgData name="周立筠-數據應用部-永豐金證券" userId="S::liyun0222.zhou@sinopac.com::ee349c15-f274-43a3-b0c9-48d528d95247" providerId="AD" clId="Web-{9C13AFE3-8240-BC94-48CC-0CB3BB172451}" dt="2024-09-30T01:52:35.281" v="3" actId="20577"/>
          <ac:spMkLst>
            <pc:docMk/>
            <pc:sldMk cId="0" sldId="258"/>
            <ac:spMk id="4" creationId="{353101E3-ED46-FC0E-DE8A-AA2AFC6836B4}"/>
          </ac:spMkLst>
        </pc:spChg>
      </pc:sldChg>
    </pc:docChg>
  </pc:docChgLst>
  <pc:docChgLst>
    <pc:chgData name="周立筠-數據應用部-永豐金證券" userId="ee349c15-f274-43a3-b0c9-48d528d95247" providerId="ADAL" clId="{3FB2CB3A-96A0-4538-BF95-B43B96849497}"/>
    <pc:docChg chg="undo custSel addSld modSld sldOrd">
      <pc:chgData name="周立筠-數據應用部-永豐金證券" userId="ee349c15-f274-43a3-b0c9-48d528d95247" providerId="ADAL" clId="{3FB2CB3A-96A0-4538-BF95-B43B96849497}" dt="2024-09-06T07:42:04.870" v="136" actId="20577"/>
      <pc:docMkLst>
        <pc:docMk/>
      </pc:docMkLst>
      <pc:sldChg chg="modSp ord">
        <pc:chgData name="周立筠-數據應用部-永豐金證券" userId="ee349c15-f274-43a3-b0c9-48d528d95247" providerId="ADAL" clId="{3FB2CB3A-96A0-4538-BF95-B43B96849497}" dt="2024-09-06T07:32:13.670" v="14" actId="20577"/>
        <pc:sldMkLst>
          <pc:docMk/>
          <pc:sldMk cId="2022153893" sldId="295"/>
        </pc:sldMkLst>
        <pc:graphicFrameChg chg="mod modGraphic">
          <ac:chgData name="周立筠-數據應用部-永豐金證券" userId="ee349c15-f274-43a3-b0c9-48d528d95247" providerId="ADAL" clId="{3FB2CB3A-96A0-4538-BF95-B43B96849497}" dt="2024-09-06T07:31:31.519" v="9" actId="20577"/>
          <ac:graphicFrameMkLst>
            <pc:docMk/>
            <pc:sldMk cId="2022153893" sldId="295"/>
            <ac:graphicFrameMk id="5" creationId="{13CAFCDB-F570-3F27-546A-2275FC736121}"/>
          </ac:graphicFrameMkLst>
        </pc:graphicFrameChg>
      </pc:sldChg>
      <pc:sldChg chg="ord">
        <pc:chgData name="周立筠-數據應用部-永豐金證券" userId="ee349c15-f274-43a3-b0c9-48d528d95247" providerId="ADAL" clId="{3FB2CB3A-96A0-4538-BF95-B43B96849497}" dt="2024-09-06T07:29:51.430" v="5" actId="20577"/>
        <pc:sldMkLst>
          <pc:docMk/>
          <pc:sldMk cId="4245503187" sldId="2147471171"/>
        </pc:sldMkLst>
      </pc:sldChg>
      <pc:sldChg chg="addSp delSp modSp add">
        <pc:chgData name="周立筠-數據應用部-永豐金證券" userId="ee349c15-f274-43a3-b0c9-48d528d95247" providerId="ADAL" clId="{3FB2CB3A-96A0-4538-BF95-B43B96849497}" dt="2024-09-06T07:31:40.591" v="11" actId="14734"/>
        <pc:sldMkLst>
          <pc:docMk/>
          <pc:sldMk cId="1504610650" sldId="2147471172"/>
        </pc:sldMkLst>
      </pc:sldChg>
      <pc:sldChg chg="addSp delSp modSp add">
        <pc:chgData name="周立筠-數據應用部-永豐金證券" userId="ee349c15-f274-43a3-b0c9-48d528d95247" providerId="ADAL" clId="{3FB2CB3A-96A0-4538-BF95-B43B96849497}" dt="2024-09-06T07:42:04.870" v="136" actId="20577"/>
        <pc:sldMkLst>
          <pc:docMk/>
          <pc:sldMk cId="3155411272" sldId="2147471173"/>
        </pc:sldMkLst>
        <pc:spChg chg="mod">
          <ac:chgData name="周立筠-數據應用部-永豐金證券" userId="ee349c15-f274-43a3-b0c9-48d528d95247" providerId="ADAL" clId="{3FB2CB3A-96A0-4538-BF95-B43B96849497}" dt="2024-09-06T07:42:04.870" v="136" actId="20577"/>
          <ac:spMkLst>
            <pc:docMk/>
            <pc:sldMk cId="3155411272" sldId="2147471173"/>
            <ac:spMk id="2" creationId="{81B90A57-ED29-4C8C-A672-A0A3C3BB9CD1}"/>
          </ac:spMkLst>
        </pc:spChg>
        <pc:graphicFrameChg chg="add mod modGraphic">
          <ac:chgData name="周立筠-數據應用部-永豐金證券" userId="ee349c15-f274-43a3-b0c9-48d528d95247" providerId="ADAL" clId="{3FB2CB3A-96A0-4538-BF95-B43B96849497}" dt="2024-09-06T07:41:41.063" v="113" actId="20577"/>
          <ac:graphicFrameMkLst>
            <pc:docMk/>
            <pc:sldMk cId="3155411272" sldId="2147471173"/>
            <ac:graphicFrameMk id="3" creationId="{D8E60233-BE8D-43C8-A700-30EFB42AD38E}"/>
          </ac:graphicFrameMkLst>
        </pc:graphicFrameChg>
      </pc:sldChg>
    </pc:docChg>
  </pc:docChgLst>
  <pc:docChgLst>
    <pc:chgData name="周立筠-數據應用部-永豐金證券" userId="ee349c15-f274-43a3-b0c9-48d528d95247" providerId="ADAL" clId="{4E0ABDCF-1B67-4881-8BC6-D6262098E4C1}"/>
    <pc:docChg chg="addSld modSld">
      <pc:chgData name="周立筠-數據應用部-永豐金證券" userId="ee349c15-f274-43a3-b0c9-48d528d95247" providerId="ADAL" clId="{4E0ABDCF-1B67-4881-8BC6-D6262098E4C1}" dt="2024-10-11T06:03:24.106" v="27"/>
      <pc:docMkLst>
        <pc:docMk/>
      </pc:docMkLst>
      <pc:sldChg chg="addSp modSp add">
        <pc:chgData name="周立筠-數據應用部-永豐金證券" userId="ee349c15-f274-43a3-b0c9-48d528d95247" providerId="ADAL" clId="{4E0ABDCF-1B67-4881-8BC6-D6262098E4C1}" dt="2024-10-11T06:03:24.106" v="27"/>
        <pc:sldMkLst>
          <pc:docMk/>
          <pc:sldMk cId="3905871497" sldId="2147471190"/>
        </pc:sldMkLst>
      </pc:sldChg>
    </pc:docChg>
  </pc:docChgLst>
  <pc:docChgLst>
    <pc:chgData name="周立筠-數據應用部-永豐金證券" userId="ee349c15-f274-43a3-b0c9-48d528d95247" providerId="ADAL" clId="{C906908C-602B-40BA-8197-1638BF03C79B}"/>
    <pc:docChg chg="modSld">
      <pc:chgData name="周立筠-數據應用部-永豐金證券" userId="ee349c15-f274-43a3-b0c9-48d528d95247" providerId="ADAL" clId="{C906908C-602B-40BA-8197-1638BF03C79B}" dt="2024-09-09T02:23:14.879" v="0" actId="14734"/>
      <pc:docMkLst>
        <pc:docMk/>
      </pc:docMkLst>
      <pc:sldChg chg="modSp mod">
        <pc:chgData name="周立筠-數據應用部-永豐金證券" userId="ee349c15-f274-43a3-b0c9-48d528d95247" providerId="ADAL" clId="{C906908C-602B-40BA-8197-1638BF03C79B}" dt="2024-09-09T02:23:14.879" v="0" actId="14734"/>
        <pc:sldMkLst>
          <pc:docMk/>
          <pc:sldMk cId="3155411272" sldId="2147471173"/>
        </pc:sldMkLst>
        <pc:graphicFrameChg chg="modGraphic">
          <ac:chgData name="周立筠-數據應用部-永豐金證券" userId="ee349c15-f274-43a3-b0c9-48d528d95247" providerId="ADAL" clId="{C906908C-602B-40BA-8197-1638BF03C79B}" dt="2024-09-09T02:23:14.879" v="0" actId="14734"/>
          <ac:graphicFrameMkLst>
            <pc:docMk/>
            <pc:sldMk cId="3155411272" sldId="2147471173"/>
            <ac:graphicFrameMk id="3" creationId="{D8E60233-BE8D-43C8-A700-30EFB42AD38E}"/>
          </ac:graphicFrameMkLst>
        </pc:graphicFrameChg>
      </pc:sldChg>
    </pc:docChg>
  </pc:docChgLst>
  <pc:docChgLst>
    <pc:chgData name="周立筠-數據應用部-永豐金證券" userId="S::liyun0222.zhou@sinopac.com::ee349c15-f274-43a3-b0c9-48d528d95247" providerId="AD" clId="Web-{5A204781-D460-E2E0-652B-45D9DE8FA1C8}"/>
    <pc:docChg chg="modSld">
      <pc:chgData name="周立筠-數據應用部-永豐金證券" userId="S::liyun0222.zhou@sinopac.com::ee349c15-f274-43a3-b0c9-48d528d95247" providerId="AD" clId="Web-{5A204781-D460-E2E0-652B-45D9DE8FA1C8}" dt="2024-10-14T01:13:08.839" v="7"/>
      <pc:docMkLst>
        <pc:docMk/>
      </pc:docMkLst>
      <pc:sldChg chg="addSp delSp modSp">
        <pc:chgData name="周立筠-數據應用部-永豐金證券" userId="S::liyun0222.zhou@sinopac.com::ee349c15-f274-43a3-b0c9-48d528d95247" providerId="AD" clId="Web-{5A204781-D460-E2E0-652B-45D9DE8FA1C8}" dt="2024-10-14T01:13:08.839" v="7"/>
        <pc:sldMkLst>
          <pc:docMk/>
          <pc:sldMk cId="2022153893" sldId="295"/>
        </pc:sldMkLst>
        <pc:graphicFrameChg chg="mod modGraphic">
          <ac:chgData name="周立筠-數據應用部-永豐金證券" userId="S::liyun0222.zhou@sinopac.com::ee349c15-f274-43a3-b0c9-48d528d95247" providerId="AD" clId="Web-{5A204781-D460-E2E0-652B-45D9DE8FA1C8}" dt="2024-10-14T01:13:08.839" v="7"/>
          <ac:graphicFrameMkLst>
            <pc:docMk/>
            <pc:sldMk cId="2022153893" sldId="295"/>
            <ac:graphicFrameMk id="5" creationId="{13CAFCDB-F570-3F27-546A-2275FC736121}"/>
          </ac:graphicFrameMkLst>
        </pc:graphicFrameChg>
      </pc:sldChg>
    </pc:docChg>
  </pc:docChgLst>
  <pc:docChgLst>
    <pc:chgData name="周立筠-數據應用部-永豐金證券" userId="S::liyun0222.zhou@sinopac.com::ee349c15-f274-43a3-b0c9-48d528d95247" providerId="AD" clId="Web-{FA426A10-BA6B-DDFE-201A-190FFCD3F55B}"/>
    <pc:docChg chg="addSld delSld modSld addSection modSection">
      <pc:chgData name="周立筠-數據應用部-永豐金證券" userId="S::liyun0222.zhou@sinopac.com::ee349c15-f274-43a3-b0c9-48d528d95247" providerId="AD" clId="Web-{FA426A10-BA6B-DDFE-201A-190FFCD3F55B}" dt="2024-08-23T09:16:34.093" v="83" actId="1076"/>
      <pc:docMkLst>
        <pc:docMk/>
      </pc:docMkLst>
      <pc:sldChg chg="modSp add replId">
        <pc:chgData name="周立筠-數據應用部-永豐金證券" userId="S::liyun0222.zhou@sinopac.com::ee349c15-f274-43a3-b0c9-48d528d95247" providerId="AD" clId="Web-{FA426A10-BA6B-DDFE-201A-190FFCD3F55B}" dt="2024-08-23T09:10:04.631" v="80" actId="1076"/>
        <pc:sldMkLst>
          <pc:docMk/>
          <pc:sldMk cId="3262633635" sldId="297"/>
        </pc:sldMkLst>
      </pc:sldChg>
      <pc:sldChg chg="addSp modSp new">
        <pc:chgData name="周立筠-數據應用部-永豐金證券" userId="S::liyun0222.zhou@sinopac.com::ee349c15-f274-43a3-b0c9-48d528d95247" providerId="AD" clId="Web-{FA426A10-BA6B-DDFE-201A-190FFCD3F55B}" dt="2024-08-23T09:16:34.093" v="83" actId="1076"/>
        <pc:sldMkLst>
          <pc:docMk/>
          <pc:sldMk cId="2826782116" sldId="298"/>
        </pc:sldMkLst>
      </pc:sldChg>
    </pc:docChg>
  </pc:docChgLst>
  <pc:docChgLst>
    <pc:chgData name="周立筠-數據應用部-永豐金證券" userId="ee349c15-f274-43a3-b0c9-48d528d95247" providerId="ADAL" clId="{60EF727E-7560-4199-9548-178954D6DF8E}"/>
    <pc:docChg chg="undo custSel modSld">
      <pc:chgData name="周立筠-數據應用部-永豐金證券" userId="ee349c15-f274-43a3-b0c9-48d528d95247" providerId="ADAL" clId="{60EF727E-7560-4199-9548-178954D6DF8E}" dt="2024-08-23T09:45:13.775" v="159" actId="14100"/>
      <pc:docMkLst>
        <pc:docMk/>
      </pc:docMkLst>
      <pc:sldChg chg="modSp addCm modCm">
        <pc:chgData name="周立筠-數據應用部-永豐金證券" userId="ee349c15-f274-43a3-b0c9-48d528d95247" providerId="ADAL" clId="{60EF727E-7560-4199-9548-178954D6DF8E}" dt="2024-08-23T09:28:50.074" v="151" actId="14100"/>
        <pc:sldMkLst>
          <pc:docMk/>
          <pc:sldMk cId="3262633635" sldId="297"/>
        </pc:sldMkLst>
      </pc:sldChg>
      <pc:sldChg chg="addSp delSp modSp">
        <pc:chgData name="周立筠-數據應用部-永豐金證券" userId="ee349c15-f274-43a3-b0c9-48d528d95247" providerId="ADAL" clId="{60EF727E-7560-4199-9548-178954D6DF8E}" dt="2024-08-23T09:45:13.775" v="159" actId="14100"/>
        <pc:sldMkLst>
          <pc:docMk/>
          <pc:sldMk cId="2826782116" sldId="298"/>
        </pc:sldMkLst>
      </pc:sldChg>
    </pc:docChg>
  </pc:docChgLst>
  <pc:docChgLst>
    <pc:chgData name="吳憲驊-人力資源處-永豐銀行" userId="S::simonwu@sinopac.com::c372d5aa-c765-4280-a5c9-548c4152a5d4" providerId="AD" clId="Web-{AD6359EA-AF55-13A8-8FC0-F1DDB072E1CC}"/>
    <pc:docChg chg="modSld">
      <pc:chgData name="吳憲驊-人力資源處-永豐銀行" userId="S::simonwu@sinopac.com::c372d5aa-c765-4280-a5c9-548c4152a5d4" providerId="AD" clId="Web-{AD6359EA-AF55-13A8-8FC0-F1DDB072E1CC}" dt="2024-10-11T06:24:11.220" v="1"/>
      <pc:docMkLst>
        <pc:docMk/>
      </pc:docMkLst>
      <pc:sldChg chg="modSp">
        <pc:chgData name="吳憲驊-人力資源處-永豐銀行" userId="S::simonwu@sinopac.com::c372d5aa-c765-4280-a5c9-548c4152a5d4" providerId="AD" clId="Web-{AD6359EA-AF55-13A8-8FC0-F1DDB072E1CC}" dt="2024-10-11T06:24:11.220" v="1"/>
        <pc:sldMkLst>
          <pc:docMk/>
          <pc:sldMk cId="2022153893" sldId="295"/>
        </pc:sldMkLst>
        <pc:graphicFrameChg chg="mod modGraphic">
          <ac:chgData name="吳憲驊-人力資源處-永豐銀行" userId="S::simonwu@sinopac.com::c372d5aa-c765-4280-a5c9-548c4152a5d4" providerId="AD" clId="Web-{AD6359EA-AF55-13A8-8FC0-F1DDB072E1CC}" dt="2024-10-11T06:24:11.220" v="1"/>
          <ac:graphicFrameMkLst>
            <pc:docMk/>
            <pc:sldMk cId="2022153893" sldId="295"/>
            <ac:graphicFrameMk id="5" creationId="{13CAFCDB-F570-3F27-546A-2275FC736121}"/>
          </ac:graphicFrameMkLst>
        </pc:graphicFrameChg>
      </pc:sldChg>
    </pc:docChg>
  </pc:docChgLst>
  <pc:docChgLst>
    <pc:chgData name="周立筠-數據應用部-永豐金證券" userId="S::liyun0222.zhou@sinopac.com::ee349c15-f274-43a3-b0c9-48d528d95247" providerId="AD" clId="Web-{A48564C8-421B-2203-E695-99D400D4424E}"/>
    <pc:docChg chg="modSld">
      <pc:chgData name="周立筠-數據應用部-永豐金證券" userId="S::liyun0222.zhou@sinopac.com::ee349c15-f274-43a3-b0c9-48d528d95247" providerId="AD" clId="Web-{A48564C8-421B-2203-E695-99D400D4424E}" dt="2024-08-23T09:42:27.791" v="49"/>
      <pc:docMkLst>
        <pc:docMk/>
      </pc:docMkLst>
      <pc:sldChg chg="modSp">
        <pc:chgData name="周立筠-數據應用部-永豐金證券" userId="S::liyun0222.zhou@sinopac.com::ee349c15-f274-43a3-b0c9-48d528d95247" providerId="AD" clId="Web-{A48564C8-421B-2203-E695-99D400D4424E}" dt="2024-08-23T09:42:27.791" v="49"/>
        <pc:sldMkLst>
          <pc:docMk/>
          <pc:sldMk cId="3262633635" sldId="297"/>
        </pc:sldMkLst>
      </pc:sldChg>
    </pc:docChg>
  </pc:docChgLst>
  <pc:docChgLst>
    <pc:chgData name="李宣諭-數位金融處-永豐銀行" userId="6301128a-36be-4004-bf48-5b6edf7c200a" providerId="ADAL" clId="{5556FE67-40C6-4518-82D8-D031FD5835E3}"/>
    <pc:docChg chg="modMainMaster">
      <pc:chgData name="李宣諭-數位金融處-永豐銀行" userId="6301128a-36be-4004-bf48-5b6edf7c200a" providerId="ADAL" clId="{5556FE67-40C6-4518-82D8-D031FD5835E3}" dt="2025-04-09T03:20:37.614" v="0" actId="1076"/>
      <pc:docMkLst>
        <pc:docMk/>
      </pc:docMkLst>
      <pc:sldMasterChg chg="modSldLayout">
        <pc:chgData name="李宣諭-數位金融處-永豐銀行" userId="6301128a-36be-4004-bf48-5b6edf7c200a" providerId="ADAL" clId="{5556FE67-40C6-4518-82D8-D031FD5835E3}" dt="2025-04-09T03:20:37.614" v="0" actId="1076"/>
        <pc:sldMasterMkLst>
          <pc:docMk/>
          <pc:sldMasterMk cId="0" sldId="2147483648"/>
        </pc:sldMasterMkLst>
        <pc:sldLayoutChg chg="modSp mod">
          <pc:chgData name="李宣諭-數位金融處-永豐銀行" userId="6301128a-36be-4004-bf48-5b6edf7c200a" providerId="ADAL" clId="{5556FE67-40C6-4518-82D8-D031FD5835E3}" dt="2025-04-09T03:20:37.614" v="0" actId="1076"/>
          <pc:sldLayoutMkLst>
            <pc:docMk/>
            <pc:sldMasterMk cId="0" sldId="2147483648"/>
            <pc:sldLayoutMk cId="0" sldId="2147483651"/>
          </pc:sldLayoutMkLst>
          <pc:spChg chg="mod">
            <ac:chgData name="李宣諭-數位金融處-永豐銀行" userId="6301128a-36be-4004-bf48-5b6edf7c200a" providerId="ADAL" clId="{5556FE67-40C6-4518-82D8-D031FD5835E3}" dt="2025-04-09T03:20:37.614" v="0" actId="1076"/>
            <ac:spMkLst>
              <pc:docMk/>
              <pc:sldMasterMk cId="0" sldId="2147483648"/>
              <pc:sldLayoutMk cId="0" sldId="2147483651"/>
              <ac:spMk id="19" creationId="{00000000-0000-0000-0000-000000000000}"/>
            </ac:spMkLst>
          </pc:spChg>
        </pc:sldLayoutChg>
      </pc:sldMasterChg>
    </pc:docChg>
  </pc:docChgLst>
  <pc:docChgLst>
    <pc:chgData name="吳憲驊-人力資源處-永豐銀行" userId="c372d5aa-c765-4280-a5c9-548c4152a5d4" providerId="ADAL" clId="{EBE3A055-FF26-45CD-9847-CB698884E610}"/>
    <pc:docChg chg="undo redo custSel addSld delSld modSld sldOrd modMainMaster addSection delSection modSection">
      <pc:chgData name="吳憲驊-人力資源處-永豐銀行" userId="c372d5aa-c765-4280-a5c9-548c4152a5d4" providerId="ADAL" clId="{EBE3A055-FF26-45CD-9847-CB698884E610}" dt="2024-09-30T06:05:20.298" v="4408" actId="404"/>
      <pc:docMkLst>
        <pc:docMk/>
      </pc:docMkLst>
      <pc:sldChg chg="modSp mod">
        <pc:chgData name="吳憲驊-人力資源處-永豐銀行" userId="c372d5aa-c765-4280-a5c9-548c4152a5d4" providerId="ADAL" clId="{EBE3A055-FF26-45CD-9847-CB698884E610}" dt="2024-09-06T01:52:09.293" v="932" actId="948"/>
        <pc:sldMkLst>
          <pc:docMk/>
          <pc:sldMk cId="0" sldId="256"/>
        </pc:sldMkLst>
        <pc:spChg chg="mod">
          <ac:chgData name="吳憲驊-人力資源處-永豐銀行" userId="c372d5aa-c765-4280-a5c9-548c4152a5d4" providerId="ADAL" clId="{EBE3A055-FF26-45CD-9847-CB698884E610}" dt="2024-09-06T01:52:09.293" v="932" actId="948"/>
          <ac:spMkLst>
            <pc:docMk/>
            <pc:sldMk cId="0" sldId="256"/>
            <ac:spMk id="36" creationId="{00000000-0000-0000-0000-000000000000}"/>
          </ac:spMkLst>
        </pc:spChg>
      </pc:sldChg>
      <pc:sldChg chg="addSp delSp modSp mod modClrScheme delCm chgLayout">
        <pc:chgData name="吳憲驊-人力資源處-永豐銀行" userId="c372d5aa-c765-4280-a5c9-548c4152a5d4" providerId="ADAL" clId="{EBE3A055-FF26-45CD-9847-CB698884E610}" dt="2024-09-30T03:54:33.357" v="4288" actId="700"/>
        <pc:sldMkLst>
          <pc:docMk/>
          <pc:sldMk cId="0" sldId="258"/>
        </pc:sldMkLst>
        <pc:spChg chg="add mod ord">
          <ac:chgData name="吳憲驊-人力資源處-永豐銀行" userId="c372d5aa-c765-4280-a5c9-548c4152a5d4" providerId="ADAL" clId="{EBE3A055-FF26-45CD-9847-CB698884E610}" dt="2024-09-30T03:54:33.357" v="4288" actId="700"/>
          <ac:spMkLst>
            <pc:docMk/>
            <pc:sldMk cId="0" sldId="258"/>
            <ac:spMk id="4" creationId="{353101E3-ED46-FC0E-DE8A-AA2AFC6836B4}"/>
          </ac:spMkLst>
        </pc:spChg>
        <pc:spChg chg="mod ord">
          <ac:chgData name="吳憲驊-人力資源處-永豐銀行" userId="c372d5aa-c765-4280-a5c9-548c4152a5d4" providerId="ADAL" clId="{EBE3A055-FF26-45CD-9847-CB698884E610}" dt="2024-09-30T03:54:33.357" v="4288" actId="700"/>
          <ac:spMkLst>
            <pc:docMk/>
            <pc:sldMk cId="0" sldId="258"/>
            <ac:spMk id="48" creationId="{00000000-0000-0000-0000-000000000000}"/>
          </ac:spMkLst>
        </pc:spChg>
      </pc:sldChg>
      <pc:sldChg chg="modSp mod">
        <pc:chgData name="吳憲驊-人力資源處-永豐銀行" userId="c372d5aa-c765-4280-a5c9-548c4152a5d4" providerId="ADAL" clId="{EBE3A055-FF26-45CD-9847-CB698884E610}" dt="2024-09-30T03:30:19.007" v="3758" actId="207"/>
        <pc:sldMkLst>
          <pc:docMk/>
          <pc:sldMk cId="0" sldId="259"/>
        </pc:sldMkLst>
        <pc:spChg chg="mod">
          <ac:chgData name="吳憲驊-人力資源處-永豐銀行" userId="c372d5aa-c765-4280-a5c9-548c4152a5d4" providerId="ADAL" clId="{EBE3A055-FF26-45CD-9847-CB698884E610}" dt="2024-09-30T03:30:19.007" v="3758" actId="207"/>
          <ac:spMkLst>
            <pc:docMk/>
            <pc:sldMk cId="0" sldId="259"/>
            <ac:spMk id="54" creationId="{00000000-0000-0000-0000-000000000000}"/>
          </ac:spMkLst>
        </pc:spChg>
        <pc:graphicFrameChg chg="modGraphic">
          <ac:chgData name="吳憲驊-人力資源處-永豐銀行" userId="c372d5aa-c765-4280-a5c9-548c4152a5d4" providerId="ADAL" clId="{EBE3A055-FF26-45CD-9847-CB698884E610}" dt="2024-09-06T02:15:56.024" v="1104" actId="120"/>
          <ac:graphicFrameMkLst>
            <pc:docMk/>
            <pc:sldMk cId="0" sldId="259"/>
            <ac:graphicFrameMk id="55" creationId="{00000000-0000-0000-0000-000000000000}"/>
          </ac:graphicFrameMkLst>
        </pc:graphicFrameChg>
      </pc:sldChg>
      <pc:sldChg chg="modSp mod">
        <pc:chgData name="吳憲驊-人力資源處-永豐銀行" userId="c372d5aa-c765-4280-a5c9-548c4152a5d4" providerId="ADAL" clId="{EBE3A055-FF26-45CD-9847-CB698884E610}" dt="2024-09-30T03:30:24.098" v="3760" actId="404"/>
        <pc:sldMkLst>
          <pc:docMk/>
          <pc:sldMk cId="0" sldId="260"/>
        </pc:sldMkLst>
        <pc:spChg chg="mod">
          <ac:chgData name="吳憲驊-人力資源處-永豐銀行" userId="c372d5aa-c765-4280-a5c9-548c4152a5d4" providerId="ADAL" clId="{EBE3A055-FF26-45CD-9847-CB698884E610}" dt="2024-09-30T03:30:24.098" v="3760" actId="404"/>
          <ac:spMkLst>
            <pc:docMk/>
            <pc:sldMk cId="0" sldId="260"/>
            <ac:spMk id="60" creationId="{00000000-0000-0000-0000-000000000000}"/>
          </ac:spMkLst>
        </pc:spChg>
        <pc:graphicFrameChg chg="modGraphic">
          <ac:chgData name="吳憲驊-人力資源處-永豐銀行" userId="c372d5aa-c765-4280-a5c9-548c4152a5d4" providerId="ADAL" clId="{EBE3A055-FF26-45CD-9847-CB698884E610}" dt="2024-09-06T02:15:58.196" v="1105" actId="120"/>
          <ac:graphicFrameMkLst>
            <pc:docMk/>
            <pc:sldMk cId="0" sldId="260"/>
            <ac:graphicFrameMk id="61" creationId="{00000000-0000-0000-0000-000000000000}"/>
          </ac:graphicFrameMkLst>
        </pc:graphicFrameChg>
      </pc:sldChg>
      <pc:sldChg chg="modSp mod">
        <pc:chgData name="吳憲驊-人力資源處-永豐銀行" userId="c372d5aa-c765-4280-a5c9-548c4152a5d4" providerId="ADAL" clId="{EBE3A055-FF26-45CD-9847-CB698884E610}" dt="2024-09-30T03:30:26.553" v="3762" actId="404"/>
        <pc:sldMkLst>
          <pc:docMk/>
          <pc:sldMk cId="0" sldId="261"/>
        </pc:sldMkLst>
        <pc:spChg chg="mod">
          <ac:chgData name="吳憲驊-人力資源處-永豐銀行" userId="c372d5aa-c765-4280-a5c9-548c4152a5d4" providerId="ADAL" clId="{EBE3A055-FF26-45CD-9847-CB698884E610}" dt="2024-09-30T03:30:26.553" v="3762" actId="404"/>
          <ac:spMkLst>
            <pc:docMk/>
            <pc:sldMk cId="0" sldId="261"/>
            <ac:spMk id="66" creationId="{00000000-0000-0000-0000-000000000000}"/>
          </ac:spMkLst>
        </pc:spChg>
        <pc:graphicFrameChg chg="modGraphic">
          <ac:chgData name="吳憲驊-人力資源處-永豐銀行" userId="c372d5aa-c765-4280-a5c9-548c4152a5d4" providerId="ADAL" clId="{EBE3A055-FF26-45CD-9847-CB698884E610}" dt="2024-09-06T02:16:00.265" v="1106" actId="120"/>
          <ac:graphicFrameMkLst>
            <pc:docMk/>
            <pc:sldMk cId="0" sldId="261"/>
            <ac:graphicFrameMk id="67" creationId="{00000000-0000-0000-0000-000000000000}"/>
          </ac:graphicFrameMkLst>
        </pc:graphicFrameChg>
      </pc:sldChg>
      <pc:sldChg chg="modSp mod">
        <pc:chgData name="吳憲驊-人力資源處-永豐銀行" userId="c372d5aa-c765-4280-a5c9-548c4152a5d4" providerId="ADAL" clId="{EBE3A055-FF26-45CD-9847-CB698884E610}" dt="2024-09-30T03:16:45.585" v="3597" actId="404"/>
        <pc:sldMkLst>
          <pc:docMk/>
          <pc:sldMk cId="0" sldId="262"/>
        </pc:sldMkLst>
        <pc:spChg chg="mod">
          <ac:chgData name="吳憲驊-人力資源處-永豐銀行" userId="c372d5aa-c765-4280-a5c9-548c4152a5d4" providerId="ADAL" clId="{EBE3A055-FF26-45CD-9847-CB698884E610}" dt="2024-09-06T02:14:53.640" v="1096" actId="20577"/>
          <ac:spMkLst>
            <pc:docMk/>
            <pc:sldMk cId="0" sldId="262"/>
            <ac:spMk id="72" creationId="{00000000-0000-0000-0000-000000000000}"/>
          </ac:spMkLst>
        </pc:spChg>
        <pc:graphicFrameChg chg="mod modGraphic">
          <ac:chgData name="吳憲驊-人力資源處-永豐銀行" userId="c372d5aa-c765-4280-a5c9-548c4152a5d4" providerId="ADAL" clId="{EBE3A055-FF26-45CD-9847-CB698884E610}" dt="2024-09-30T03:16:45.585" v="3597" actId="404"/>
          <ac:graphicFrameMkLst>
            <pc:docMk/>
            <pc:sldMk cId="0" sldId="262"/>
            <ac:graphicFrameMk id="73" creationId="{00000000-0000-0000-0000-000000000000}"/>
          </ac:graphicFrameMkLst>
        </pc:graphicFrameChg>
      </pc:sldChg>
      <pc:sldChg chg="modSp del mod">
        <pc:chgData name="吳憲驊-人力資源處-永豐銀行" userId="c372d5aa-c765-4280-a5c9-548c4152a5d4" providerId="ADAL" clId="{EBE3A055-FF26-45CD-9847-CB698884E610}" dt="2024-09-06T10:03:19.657" v="2377" actId="47"/>
        <pc:sldMkLst>
          <pc:docMk/>
          <pc:sldMk cId="0" sldId="263"/>
        </pc:sldMkLst>
      </pc:sldChg>
      <pc:sldChg chg="ord">
        <pc:chgData name="吳憲驊-人力資源處-永豐銀行" userId="c372d5aa-c765-4280-a5c9-548c4152a5d4" providerId="ADAL" clId="{EBE3A055-FF26-45CD-9847-CB698884E610}" dt="2024-09-06T10:05:31.351" v="2385" actId="404"/>
        <pc:sldMkLst>
          <pc:docMk/>
          <pc:sldMk cId="0" sldId="264"/>
        </pc:sldMkLst>
      </pc:sldChg>
      <pc:sldChg chg="modSp del mod ord">
        <pc:chgData name="吳憲驊-人力資源處-永豐銀行" userId="c372d5aa-c765-4280-a5c9-548c4152a5d4" providerId="ADAL" clId="{EBE3A055-FF26-45CD-9847-CB698884E610}" dt="2024-09-06T10:08:06.584" v="2435" actId="47"/>
        <pc:sldMkLst>
          <pc:docMk/>
          <pc:sldMk cId="0" sldId="265"/>
        </pc:sldMkLst>
      </pc:sldChg>
      <pc:sldChg chg="modSp mod">
        <pc:chgData name="吳憲驊-人力資源處-永豐銀行" userId="c372d5aa-c765-4280-a5c9-548c4152a5d4" providerId="ADAL" clId="{EBE3A055-FF26-45CD-9847-CB698884E610}" dt="2024-09-06T02:41:12.502" v="1440" actId="404"/>
        <pc:sldMkLst>
          <pc:docMk/>
          <pc:sldMk cId="0" sldId="266"/>
        </pc:sldMkLst>
        <pc:spChg chg="mod">
          <ac:chgData name="吳憲驊-人力資源處-永豐銀行" userId="c372d5aa-c765-4280-a5c9-548c4152a5d4" providerId="ADAL" clId="{EBE3A055-FF26-45CD-9847-CB698884E610}" dt="2024-09-06T02:35:21.560" v="1324" actId="20577"/>
          <ac:spMkLst>
            <pc:docMk/>
            <pc:sldMk cId="0" sldId="266"/>
            <ac:spMk id="8" creationId="{6D0E0C43-9258-DF4E-B886-0638794E7E1D}"/>
          </ac:spMkLst>
        </pc:spChg>
        <pc:spChg chg="mod">
          <ac:chgData name="吳憲驊-人力資源處-永豐銀行" userId="c372d5aa-c765-4280-a5c9-548c4152a5d4" providerId="ADAL" clId="{EBE3A055-FF26-45CD-9847-CB698884E610}" dt="2024-09-06T02:18:10.518" v="1124" actId="20577"/>
          <ac:spMkLst>
            <pc:docMk/>
            <pc:sldMk cId="0" sldId="266"/>
            <ac:spMk id="11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2:41:12.502" v="1440" actId="404"/>
          <ac:spMkLst>
            <pc:docMk/>
            <pc:sldMk cId="0" sldId="266"/>
            <ac:spMk id="123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2:41:07.651" v="1439" actId="108"/>
          <ac:spMkLst>
            <pc:docMk/>
            <pc:sldMk cId="0" sldId="266"/>
            <ac:spMk id="124" creationId="{00000000-0000-0000-0000-000000000000}"/>
          </ac:spMkLst>
        </pc:spChg>
        <pc:graphicFrameChg chg="mod modGraphic">
          <ac:chgData name="吳憲驊-人力資源處-永豐銀行" userId="c372d5aa-c765-4280-a5c9-548c4152a5d4" providerId="ADAL" clId="{EBE3A055-FF26-45CD-9847-CB698884E610}" dt="2024-09-06T02:35:59.915" v="1387" actId="20577"/>
          <ac:graphicFrameMkLst>
            <pc:docMk/>
            <pc:sldMk cId="0" sldId="266"/>
            <ac:graphicFrameMk id="121" creationId="{00000000-0000-0000-0000-000000000000}"/>
          </ac:graphicFrameMkLst>
        </pc:graphicFrameChg>
      </pc:sldChg>
      <pc:sldChg chg="modSp mod">
        <pc:chgData name="吳憲驊-人力資源處-永豐銀行" userId="c372d5aa-c765-4280-a5c9-548c4152a5d4" providerId="ADAL" clId="{EBE3A055-FF26-45CD-9847-CB698884E610}" dt="2024-09-06T09:10:15.245" v="1774" actId="108"/>
        <pc:sldMkLst>
          <pc:docMk/>
          <pc:sldMk cId="0" sldId="267"/>
        </pc:sldMkLst>
        <pc:spChg chg="mod">
          <ac:chgData name="吳憲驊-人力資源處-永豐銀行" userId="c372d5aa-c765-4280-a5c9-548c4152a5d4" providerId="ADAL" clId="{EBE3A055-FF26-45CD-9847-CB698884E610}" dt="2024-09-06T02:17:06.567" v="1113" actId="20577"/>
          <ac:spMkLst>
            <pc:docMk/>
            <pc:sldMk cId="0" sldId="267"/>
            <ac:spMk id="12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02.718" v="1772" actId="120"/>
          <ac:spMkLst>
            <pc:docMk/>
            <pc:sldMk cId="0" sldId="267"/>
            <ac:spMk id="134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02.718" v="1772" actId="120"/>
          <ac:spMkLst>
            <pc:docMk/>
            <pc:sldMk cId="0" sldId="267"/>
            <ac:spMk id="135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02.718" v="1772" actId="120"/>
          <ac:spMkLst>
            <pc:docMk/>
            <pc:sldMk cId="0" sldId="267"/>
            <ac:spMk id="136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02.718" v="1772" actId="120"/>
          <ac:spMkLst>
            <pc:docMk/>
            <pc:sldMk cId="0" sldId="267"/>
            <ac:spMk id="140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02.718" v="1772" actId="120"/>
          <ac:spMkLst>
            <pc:docMk/>
            <pc:sldMk cId="0" sldId="267"/>
            <ac:spMk id="141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15.245" v="1774" actId="108"/>
          <ac:spMkLst>
            <pc:docMk/>
            <pc:sldMk cId="0" sldId="267"/>
            <ac:spMk id="143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02.718" v="1772" actId="120"/>
          <ac:spMkLst>
            <pc:docMk/>
            <pc:sldMk cId="0" sldId="267"/>
            <ac:spMk id="145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02.718" v="1772" actId="120"/>
          <ac:spMkLst>
            <pc:docMk/>
            <pc:sldMk cId="0" sldId="267"/>
            <ac:spMk id="146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02.718" v="1772" actId="120"/>
          <ac:spMkLst>
            <pc:docMk/>
            <pc:sldMk cId="0" sldId="267"/>
            <ac:spMk id="147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02.718" v="1772" actId="120"/>
          <ac:spMkLst>
            <pc:docMk/>
            <pc:sldMk cId="0" sldId="267"/>
            <ac:spMk id="14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02.718" v="1772" actId="120"/>
          <ac:spMkLst>
            <pc:docMk/>
            <pc:sldMk cId="0" sldId="267"/>
            <ac:spMk id="150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9:10:12.297" v="1773" actId="108"/>
          <ac:spMkLst>
            <pc:docMk/>
            <pc:sldMk cId="0" sldId="267"/>
            <ac:spMk id="151" creationId="{00000000-0000-0000-0000-000000000000}"/>
          </ac:spMkLst>
        </pc:spChg>
      </pc:sldChg>
      <pc:sldChg chg="modSp mod">
        <pc:chgData name="吳憲驊-人力資源處-永豐銀行" userId="c372d5aa-c765-4280-a5c9-548c4152a5d4" providerId="ADAL" clId="{EBE3A055-FF26-45CD-9847-CB698884E610}" dt="2024-09-06T02:17:10.131" v="1114" actId="20577"/>
        <pc:sldMkLst>
          <pc:docMk/>
          <pc:sldMk cId="0" sldId="268"/>
        </pc:sldMkLst>
        <pc:spChg chg="mod">
          <ac:chgData name="吳憲驊-人力資源處-永豐銀行" userId="c372d5aa-c765-4280-a5c9-548c4152a5d4" providerId="ADAL" clId="{EBE3A055-FF26-45CD-9847-CB698884E610}" dt="2024-09-06T02:17:10.131" v="1114" actId="20577"/>
          <ac:spMkLst>
            <pc:docMk/>
            <pc:sldMk cId="0" sldId="268"/>
            <ac:spMk id="173" creationId="{00000000-0000-0000-0000-000000000000}"/>
          </ac:spMkLst>
        </pc:spChg>
      </pc:sldChg>
      <pc:sldChg chg="modSp del mod">
        <pc:chgData name="吳憲驊-人力資源處-永豐銀行" userId="c372d5aa-c765-4280-a5c9-548c4152a5d4" providerId="ADAL" clId="{EBE3A055-FF26-45CD-9847-CB698884E610}" dt="2024-09-06T03:13:40.576" v="1639" actId="47"/>
        <pc:sldMkLst>
          <pc:docMk/>
          <pc:sldMk cId="0" sldId="269"/>
        </pc:sldMkLst>
      </pc:sldChg>
      <pc:sldChg chg="modSp del mod">
        <pc:chgData name="吳憲驊-人力資源處-永豐銀行" userId="c372d5aa-c765-4280-a5c9-548c4152a5d4" providerId="ADAL" clId="{EBE3A055-FF26-45CD-9847-CB698884E610}" dt="2024-09-06T03:13:47.944" v="1640" actId="47"/>
        <pc:sldMkLst>
          <pc:docMk/>
          <pc:sldMk cId="0" sldId="270"/>
        </pc:sldMkLst>
      </pc:sldChg>
      <pc:sldChg chg="modSp mod">
        <pc:chgData name="吳憲驊-人力資源處-永豐銀行" userId="c372d5aa-c765-4280-a5c9-548c4152a5d4" providerId="ADAL" clId="{EBE3A055-FF26-45CD-9847-CB698884E610}" dt="2024-09-30T03:34:57.167" v="3786" actId="207"/>
        <pc:sldMkLst>
          <pc:docMk/>
          <pc:sldMk cId="0" sldId="271"/>
        </pc:sldMkLst>
        <pc:spChg chg="mod">
          <ac:chgData name="吳憲驊-人力資源處-永豐銀行" userId="c372d5aa-c765-4280-a5c9-548c4152a5d4" providerId="ADAL" clId="{EBE3A055-FF26-45CD-9847-CB698884E610}" dt="2024-09-30T03:34:57.167" v="3786" actId="207"/>
          <ac:spMkLst>
            <pc:docMk/>
            <pc:sldMk cId="0" sldId="271"/>
            <ac:spMk id="5" creationId="{CCB50394-AB2A-2F49-A653-2B25C251FAF0}"/>
          </ac:spMkLst>
        </pc:spChg>
        <pc:spChg chg="mod">
          <ac:chgData name="吳憲驊-人力資源處-永豐銀行" userId="c372d5aa-c765-4280-a5c9-548c4152a5d4" providerId="ADAL" clId="{EBE3A055-FF26-45CD-9847-CB698884E610}" dt="2024-09-06T09:10:30.120" v="1778" actId="20577"/>
          <ac:spMkLst>
            <pc:docMk/>
            <pc:sldMk cId="0" sldId="271"/>
            <ac:spMk id="249" creationId="{00000000-0000-0000-0000-000000000000}"/>
          </ac:spMkLst>
        </pc:spChg>
      </pc:sldChg>
      <pc:sldChg chg="del">
        <pc:chgData name="吳憲驊-人力資源處-永豐銀行" userId="c372d5aa-c765-4280-a5c9-548c4152a5d4" providerId="ADAL" clId="{EBE3A055-FF26-45CD-9847-CB698884E610}" dt="2024-09-06T02:06:21.412" v="959" actId="47"/>
        <pc:sldMkLst>
          <pc:docMk/>
          <pc:sldMk cId="0" sldId="272"/>
        </pc:sldMkLst>
      </pc:sldChg>
      <pc:sldChg chg="del">
        <pc:chgData name="吳憲驊-人力資源處-永豐銀行" userId="c372d5aa-c765-4280-a5c9-548c4152a5d4" providerId="ADAL" clId="{EBE3A055-FF26-45CD-9847-CB698884E610}" dt="2024-09-06T02:06:22.515" v="960" actId="47"/>
        <pc:sldMkLst>
          <pc:docMk/>
          <pc:sldMk cId="0" sldId="273"/>
        </pc:sldMkLst>
      </pc:sldChg>
      <pc:sldChg chg="modSp del mod">
        <pc:chgData name="吳憲驊-人力資源處-永豐銀行" userId="c372d5aa-c765-4280-a5c9-548c4152a5d4" providerId="ADAL" clId="{EBE3A055-FF26-45CD-9847-CB698884E610}" dt="2024-09-06T03:18:08.973" v="1664" actId="47"/>
        <pc:sldMkLst>
          <pc:docMk/>
          <pc:sldMk cId="0" sldId="274"/>
        </pc:sldMkLst>
      </pc:sldChg>
      <pc:sldChg chg="modSp del mod">
        <pc:chgData name="吳憲驊-人力資源處-永豐銀行" userId="c372d5aa-c765-4280-a5c9-548c4152a5d4" providerId="ADAL" clId="{EBE3A055-FF26-45CD-9847-CB698884E610}" dt="2024-09-06T03:18:08.973" v="1664" actId="47"/>
        <pc:sldMkLst>
          <pc:docMk/>
          <pc:sldMk cId="0" sldId="275"/>
        </pc:sldMkLst>
      </pc:sldChg>
      <pc:sldChg chg="modSp del mod">
        <pc:chgData name="吳憲驊-人力資源處-永豐銀行" userId="c372d5aa-c765-4280-a5c9-548c4152a5d4" providerId="ADAL" clId="{EBE3A055-FF26-45CD-9847-CB698884E610}" dt="2024-09-06T03:18:08.973" v="1664" actId="47"/>
        <pc:sldMkLst>
          <pc:docMk/>
          <pc:sldMk cId="0" sldId="276"/>
        </pc:sldMkLst>
      </pc:sldChg>
      <pc:sldChg chg="modSp del mod ord">
        <pc:chgData name="吳憲驊-人力資源處-永豐銀行" userId="c372d5aa-c765-4280-a5c9-548c4152a5d4" providerId="ADAL" clId="{EBE3A055-FF26-45CD-9847-CB698884E610}" dt="2024-09-06T03:23:38.051" v="1729" actId="47"/>
        <pc:sldMkLst>
          <pc:docMk/>
          <pc:sldMk cId="0" sldId="277"/>
        </pc:sldMkLst>
      </pc:sldChg>
      <pc:sldChg chg="modSp del mod">
        <pc:chgData name="吳憲驊-人力資源處-永豐銀行" userId="c372d5aa-c765-4280-a5c9-548c4152a5d4" providerId="ADAL" clId="{EBE3A055-FF26-45CD-9847-CB698884E610}" dt="2024-09-06T02:06:25.232" v="961" actId="47"/>
        <pc:sldMkLst>
          <pc:docMk/>
          <pc:sldMk cId="0" sldId="278"/>
        </pc:sldMkLst>
      </pc:sldChg>
      <pc:sldChg chg="del">
        <pc:chgData name="吳憲驊-人力資源處-永豐銀行" userId="c372d5aa-c765-4280-a5c9-548c4152a5d4" providerId="ADAL" clId="{EBE3A055-FF26-45CD-9847-CB698884E610}" dt="2024-09-06T02:06:26.187" v="962" actId="47"/>
        <pc:sldMkLst>
          <pc:docMk/>
          <pc:sldMk cId="0" sldId="279"/>
        </pc:sldMkLst>
      </pc:sldChg>
      <pc:sldChg chg="addSp delSp modSp mod modClrScheme chgLayout">
        <pc:chgData name="吳憲驊-人力資源處-永豐銀行" userId="c372d5aa-c765-4280-a5c9-548c4152a5d4" providerId="ADAL" clId="{EBE3A055-FF26-45CD-9847-CB698884E610}" dt="2024-09-30T06:03:17.105" v="4374" actId="14100"/>
        <pc:sldMkLst>
          <pc:docMk/>
          <pc:sldMk cId="0" sldId="281"/>
        </pc:sldMkLst>
        <pc:spChg chg="add mod ord">
          <ac:chgData name="吳憲驊-人力資源處-永豐銀行" userId="c372d5aa-c765-4280-a5c9-548c4152a5d4" providerId="ADAL" clId="{EBE3A055-FF26-45CD-9847-CB698884E610}" dt="2024-09-30T06:03:17.105" v="4374" actId="14100"/>
          <ac:spMkLst>
            <pc:docMk/>
            <pc:sldMk cId="0" sldId="281"/>
            <ac:spMk id="3" creationId="{DAEBFAF7-E9BC-713B-646B-8B6EDDE32EC9}"/>
          </ac:spMkLst>
        </pc:spChg>
        <pc:spChg chg="mod ord">
          <ac:chgData name="吳憲驊-人力資源處-永豐銀行" userId="c372d5aa-c765-4280-a5c9-548c4152a5d4" providerId="ADAL" clId="{EBE3A055-FF26-45CD-9847-CB698884E610}" dt="2024-09-30T06:03:06.160" v="4369" actId="700"/>
          <ac:spMkLst>
            <pc:docMk/>
            <pc:sldMk cId="0" sldId="281"/>
            <ac:spMk id="361" creationId="{00000000-0000-0000-0000-000000000000}"/>
          </ac:spMkLst>
        </pc:spChg>
      </pc:sldChg>
      <pc:sldChg chg="modSp mod">
        <pc:chgData name="吳憲驊-人力資源處-永豐銀行" userId="c372d5aa-c765-4280-a5c9-548c4152a5d4" providerId="ADAL" clId="{EBE3A055-FF26-45CD-9847-CB698884E610}" dt="2024-09-24T01:16:46.073" v="2669" actId="1076"/>
        <pc:sldMkLst>
          <pc:docMk/>
          <pc:sldMk cId="0" sldId="282"/>
        </pc:sldMkLst>
        <pc:spChg chg="mod">
          <ac:chgData name="吳憲驊-人力資源處-永豐銀行" userId="c372d5aa-c765-4280-a5c9-548c4152a5d4" providerId="ADAL" clId="{EBE3A055-FF26-45CD-9847-CB698884E610}" dt="2024-09-24T01:16:46.073" v="2669" actId="1076"/>
          <ac:spMkLst>
            <pc:docMk/>
            <pc:sldMk cId="0" sldId="282"/>
            <ac:spMk id="371" creationId="{00000000-0000-0000-0000-000000000000}"/>
          </ac:spMkLst>
        </pc:spChg>
      </pc:sldChg>
      <pc:sldChg chg="addSp delSp modSp mod modClrScheme chgLayout">
        <pc:chgData name="吳憲驊-人力資源處-永豐銀行" userId="c372d5aa-c765-4280-a5c9-548c4152a5d4" providerId="ADAL" clId="{EBE3A055-FF26-45CD-9847-CB698884E610}" dt="2024-09-30T06:05:20.298" v="4408" actId="404"/>
        <pc:sldMkLst>
          <pc:docMk/>
          <pc:sldMk cId="0" sldId="286"/>
        </pc:sldMkLst>
        <pc:spChg chg="add mod ord">
          <ac:chgData name="吳憲驊-人力資源處-永豐銀行" userId="c372d5aa-c765-4280-a5c9-548c4152a5d4" providerId="ADAL" clId="{EBE3A055-FF26-45CD-9847-CB698884E610}" dt="2024-09-30T06:05:20.298" v="4408" actId="404"/>
          <ac:spMkLst>
            <pc:docMk/>
            <pc:sldMk cId="0" sldId="286"/>
            <ac:spMk id="2" creationId="{C61A0227-6D5E-B371-39C8-52DDA7424FED}"/>
          </ac:spMkLst>
        </pc:spChg>
        <pc:spChg chg="mod ord">
          <ac:chgData name="吳憲驊-人力資源處-永豐銀行" userId="c372d5aa-c765-4280-a5c9-548c4152a5d4" providerId="ADAL" clId="{EBE3A055-FF26-45CD-9847-CB698884E610}" dt="2024-09-30T06:03:25.888" v="4375" actId="700"/>
          <ac:spMkLst>
            <pc:docMk/>
            <pc:sldMk cId="0" sldId="286"/>
            <ac:spMk id="428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31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32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33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34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37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38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3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40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41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42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44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46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47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48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4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52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53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54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55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36.886" v="1585" actId="2711"/>
          <ac:spMkLst>
            <pc:docMk/>
            <pc:sldMk cId="0" sldId="286"/>
            <ac:spMk id="457" creationId="{00000000-0000-0000-0000-000000000000}"/>
          </ac:spMkLst>
        </pc:spChg>
      </pc:sldChg>
      <pc:sldChg chg="modSp mod">
        <pc:chgData name="吳憲驊-人力資源處-永豐銀行" userId="c372d5aa-c765-4280-a5c9-548c4152a5d4" providerId="ADAL" clId="{EBE3A055-FF26-45CD-9847-CB698884E610}" dt="2024-09-30T03:32:58.465" v="3765" actId="20577"/>
        <pc:sldMkLst>
          <pc:docMk/>
          <pc:sldMk cId="0" sldId="287"/>
        </pc:sldMkLst>
        <pc:spChg chg="mod">
          <ac:chgData name="吳憲驊-人力資源處-永豐銀行" userId="c372d5aa-c765-4280-a5c9-548c4152a5d4" providerId="ADAL" clId="{EBE3A055-FF26-45CD-9847-CB698884E610}" dt="2024-09-30T03:32:58.465" v="3765" actId="20577"/>
          <ac:spMkLst>
            <pc:docMk/>
            <pc:sldMk cId="0" sldId="287"/>
            <ac:spMk id="468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6.183" v="1587" actId="2711"/>
          <ac:spMkLst>
            <pc:docMk/>
            <pc:sldMk cId="0" sldId="287"/>
            <ac:spMk id="46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6.183" v="1587" actId="2711"/>
          <ac:spMkLst>
            <pc:docMk/>
            <pc:sldMk cId="0" sldId="287"/>
            <ac:spMk id="470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6.183" v="1587" actId="2711"/>
          <ac:spMkLst>
            <pc:docMk/>
            <pc:sldMk cId="0" sldId="287"/>
            <ac:spMk id="471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6.183" v="1587" actId="2711"/>
          <ac:spMkLst>
            <pc:docMk/>
            <pc:sldMk cId="0" sldId="287"/>
            <ac:spMk id="472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27.159" v="2780" actId="948"/>
          <ac:spMkLst>
            <pc:docMk/>
            <pc:sldMk cId="0" sldId="287"/>
            <ac:spMk id="473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36.105" v="2783" actId="1076"/>
          <ac:spMkLst>
            <pc:docMk/>
            <pc:sldMk cId="0" sldId="287"/>
            <ac:spMk id="474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36.105" v="2783" actId="1076"/>
          <ac:spMkLst>
            <pc:docMk/>
            <pc:sldMk cId="0" sldId="287"/>
            <ac:spMk id="475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6.183" v="1587" actId="2711"/>
          <ac:spMkLst>
            <pc:docMk/>
            <pc:sldMk cId="0" sldId="287"/>
            <ac:spMk id="478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27.159" v="2780" actId="948"/>
          <ac:spMkLst>
            <pc:docMk/>
            <pc:sldMk cId="0" sldId="287"/>
            <ac:spMk id="47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28.758" v="2781" actId="948"/>
          <ac:spMkLst>
            <pc:docMk/>
            <pc:sldMk cId="0" sldId="287"/>
            <ac:spMk id="480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28.758" v="2781" actId="948"/>
          <ac:spMkLst>
            <pc:docMk/>
            <pc:sldMk cId="0" sldId="287"/>
            <ac:spMk id="482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6.183" v="1587" actId="2711"/>
          <ac:spMkLst>
            <pc:docMk/>
            <pc:sldMk cId="0" sldId="287"/>
            <ac:spMk id="483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36.105" v="2783" actId="1076"/>
          <ac:spMkLst>
            <pc:docMk/>
            <pc:sldMk cId="0" sldId="287"/>
            <ac:spMk id="484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36.105" v="2783" actId="1076"/>
          <ac:spMkLst>
            <pc:docMk/>
            <pc:sldMk cId="0" sldId="287"/>
            <ac:spMk id="485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36.105" v="2783" actId="1076"/>
          <ac:spMkLst>
            <pc:docMk/>
            <pc:sldMk cId="0" sldId="287"/>
            <ac:spMk id="486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6.183" v="1587" actId="2711"/>
          <ac:spMkLst>
            <pc:docMk/>
            <pc:sldMk cId="0" sldId="287"/>
            <ac:spMk id="487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27.159" v="2780" actId="948"/>
          <ac:spMkLst>
            <pc:docMk/>
            <pc:sldMk cId="0" sldId="287"/>
            <ac:spMk id="488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28.758" v="2781" actId="948"/>
          <ac:spMkLst>
            <pc:docMk/>
            <pc:sldMk cId="0" sldId="287"/>
            <ac:spMk id="48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2:28.758" v="2781" actId="948"/>
          <ac:spMkLst>
            <pc:docMk/>
            <pc:sldMk cId="0" sldId="287"/>
            <ac:spMk id="490" creationId="{00000000-0000-0000-0000-000000000000}"/>
          </ac:spMkLst>
        </pc:spChg>
      </pc:sldChg>
      <pc:sldChg chg="modSp mod">
        <pc:chgData name="吳憲驊-人力資源處-永豐銀行" userId="c372d5aa-c765-4280-a5c9-548c4152a5d4" providerId="ADAL" clId="{EBE3A055-FF26-45CD-9847-CB698884E610}" dt="2024-09-30T03:33:00.811" v="3766" actId="20577"/>
        <pc:sldMkLst>
          <pc:docMk/>
          <pc:sldMk cId="0" sldId="288"/>
        </pc:sldMkLst>
        <pc:spChg chg="mod">
          <ac:chgData name="吳憲驊-人力資源處-永豐銀行" userId="c372d5aa-c765-4280-a5c9-548c4152a5d4" providerId="ADAL" clId="{EBE3A055-FF26-45CD-9847-CB698884E610}" dt="2024-09-30T03:33:00.811" v="3766" actId="20577"/>
          <ac:spMkLst>
            <pc:docMk/>
            <pc:sldMk cId="0" sldId="288"/>
            <ac:spMk id="495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30T02:09:07.885" v="2880" actId="1035"/>
          <ac:spMkLst>
            <pc:docMk/>
            <pc:sldMk cId="0" sldId="288"/>
            <ac:spMk id="496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30T02:09:07.885" v="2880" actId="1035"/>
          <ac:spMkLst>
            <pc:docMk/>
            <pc:sldMk cId="0" sldId="288"/>
            <ac:spMk id="497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30T02:09:07.885" v="2880" actId="1035"/>
          <ac:spMkLst>
            <pc:docMk/>
            <pc:sldMk cId="0" sldId="288"/>
            <ac:spMk id="498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51.023" v="1588" actId="2711"/>
          <ac:spMkLst>
            <pc:docMk/>
            <pc:sldMk cId="0" sldId="288"/>
            <ac:spMk id="49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12.328" v="2786" actId="14100"/>
          <ac:spMkLst>
            <pc:docMk/>
            <pc:sldMk cId="0" sldId="288"/>
            <ac:spMk id="500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29.281" v="2787" actId="948"/>
          <ac:spMkLst>
            <pc:docMk/>
            <pc:sldMk cId="0" sldId="288"/>
            <ac:spMk id="501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29.281" v="2787" actId="948"/>
          <ac:spMkLst>
            <pc:docMk/>
            <pc:sldMk cId="0" sldId="288"/>
            <ac:spMk id="502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19:54.303" v="2779" actId="12789"/>
          <ac:spMkLst>
            <pc:docMk/>
            <pc:sldMk cId="0" sldId="288"/>
            <ac:spMk id="505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12.328" v="2786" actId="14100"/>
          <ac:spMkLst>
            <pc:docMk/>
            <pc:sldMk cId="0" sldId="288"/>
            <ac:spMk id="506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29.281" v="2787" actId="948"/>
          <ac:spMkLst>
            <pc:docMk/>
            <pc:sldMk cId="0" sldId="288"/>
            <ac:spMk id="507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29.281" v="2787" actId="948"/>
          <ac:spMkLst>
            <pc:docMk/>
            <pc:sldMk cId="0" sldId="288"/>
            <ac:spMk id="50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51.023" v="1588" actId="2711"/>
          <ac:spMkLst>
            <pc:docMk/>
            <pc:sldMk cId="0" sldId="288"/>
            <ac:spMk id="510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12.328" v="2786" actId="14100"/>
          <ac:spMkLst>
            <pc:docMk/>
            <pc:sldMk cId="0" sldId="288"/>
            <ac:spMk id="511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29.281" v="2787" actId="948"/>
          <ac:spMkLst>
            <pc:docMk/>
            <pc:sldMk cId="0" sldId="288"/>
            <ac:spMk id="512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29.281" v="2787" actId="948"/>
          <ac:spMkLst>
            <pc:docMk/>
            <pc:sldMk cId="0" sldId="288"/>
            <ac:spMk id="513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51.023" v="1588" actId="2711"/>
          <ac:spMkLst>
            <pc:docMk/>
            <pc:sldMk cId="0" sldId="288"/>
            <ac:spMk id="514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12.328" v="2786" actId="14100"/>
          <ac:spMkLst>
            <pc:docMk/>
            <pc:sldMk cId="0" sldId="288"/>
            <ac:spMk id="515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29.281" v="2787" actId="948"/>
          <ac:spMkLst>
            <pc:docMk/>
            <pc:sldMk cId="0" sldId="288"/>
            <ac:spMk id="516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23:29.281" v="2787" actId="948"/>
          <ac:spMkLst>
            <pc:docMk/>
            <pc:sldMk cId="0" sldId="288"/>
            <ac:spMk id="517" creationId="{00000000-0000-0000-0000-000000000000}"/>
          </ac:spMkLst>
        </pc:spChg>
      </pc:sldChg>
      <pc:sldChg chg="addSp delSp modSp mod modClrScheme chgLayout">
        <pc:chgData name="吳憲驊-人力資源處-永豐銀行" userId="c372d5aa-c765-4280-a5c9-548c4152a5d4" providerId="ADAL" clId="{EBE3A055-FF26-45CD-9847-CB698884E610}" dt="2024-09-30T06:05:17.629" v="4406" actId="700"/>
        <pc:sldMkLst>
          <pc:docMk/>
          <pc:sldMk cId="0" sldId="289"/>
        </pc:sldMkLst>
        <pc:spChg chg="mod">
          <ac:chgData name="吳憲驊-人力資源處-永豐銀行" userId="c372d5aa-c765-4280-a5c9-548c4152a5d4" providerId="ADAL" clId="{EBE3A055-FF26-45CD-9847-CB698884E610}" dt="2024-09-24T01:38:32.476" v="2797" actId="948"/>
          <ac:spMkLst>
            <pc:docMk/>
            <pc:sldMk cId="0" sldId="289"/>
            <ac:spMk id="530" creationId="{00000000-0000-0000-0000-000000000000}"/>
          </ac:spMkLst>
        </pc:spChg>
        <pc:spChg chg="mod ord">
          <ac:chgData name="吳憲驊-人力資源處-永豐銀行" userId="c372d5aa-c765-4280-a5c9-548c4152a5d4" providerId="ADAL" clId="{EBE3A055-FF26-45CD-9847-CB698884E610}" dt="2024-09-30T06:05:17.629" v="4406" actId="700"/>
          <ac:spMkLst>
            <pc:docMk/>
            <pc:sldMk cId="0" sldId="289"/>
            <ac:spMk id="532" creationId="{00000000-0000-0000-0000-000000000000}"/>
          </ac:spMkLst>
        </pc:spChg>
      </pc:sldChg>
      <pc:sldChg chg="modSp mod">
        <pc:chgData name="吳憲驊-人力資源處-永豐銀行" userId="c372d5aa-c765-4280-a5c9-548c4152a5d4" providerId="ADAL" clId="{EBE3A055-FF26-45CD-9847-CB698884E610}" dt="2024-09-30T03:33:17.758" v="3768" actId="20577"/>
        <pc:sldMkLst>
          <pc:docMk/>
          <pc:sldMk cId="0" sldId="290"/>
        </pc:sldMkLst>
        <pc:spChg chg="mod">
          <ac:chgData name="吳憲驊-人力資源處-永豐銀行" userId="c372d5aa-c765-4280-a5c9-548c4152a5d4" providerId="ADAL" clId="{EBE3A055-FF26-45CD-9847-CB698884E610}" dt="2024-09-24T01:39:32.779" v="2804" actId="948"/>
          <ac:spMkLst>
            <pc:docMk/>
            <pc:sldMk cId="0" sldId="290"/>
            <ac:spMk id="537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30T03:33:17.758" v="3768" actId="20577"/>
          <ac:spMkLst>
            <pc:docMk/>
            <pc:sldMk cId="0" sldId="290"/>
            <ac:spMk id="545" creationId="{00000000-0000-0000-0000-000000000000}"/>
          </ac:spMkLst>
        </pc:spChg>
      </pc:sldChg>
      <pc:sldChg chg="addSp delSp modSp mod modClrScheme chgLayout">
        <pc:chgData name="吳憲驊-人力資源處-永豐銀行" userId="c372d5aa-c765-4280-a5c9-548c4152a5d4" providerId="ADAL" clId="{EBE3A055-FF26-45CD-9847-CB698884E610}" dt="2024-09-30T06:03:53.989" v="4385" actId="404"/>
        <pc:sldMkLst>
          <pc:docMk/>
          <pc:sldMk cId="2697488364" sldId="291"/>
        </pc:sldMkLst>
        <pc:spChg chg="add mod ord">
          <ac:chgData name="吳憲驊-人力資源處-永豐銀行" userId="c372d5aa-c765-4280-a5c9-548c4152a5d4" providerId="ADAL" clId="{EBE3A055-FF26-45CD-9847-CB698884E610}" dt="2024-09-30T06:03:53.989" v="4385" actId="404"/>
          <ac:spMkLst>
            <pc:docMk/>
            <pc:sldMk cId="2697488364" sldId="291"/>
            <ac:spMk id="3" creationId="{141BB81E-425F-3E0D-3888-4DB127B71F99}"/>
          </ac:spMkLst>
        </pc:spChg>
        <pc:spChg chg="mod ord">
          <ac:chgData name="吳憲驊-人力資源處-永豐銀行" userId="c372d5aa-c765-4280-a5c9-548c4152a5d4" providerId="ADAL" clId="{EBE3A055-FF26-45CD-9847-CB698884E610}" dt="2024-09-30T06:03:45.501" v="4380" actId="700"/>
          <ac:spMkLst>
            <pc:docMk/>
            <pc:sldMk cId="2697488364" sldId="291"/>
            <ac:spMk id="428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31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32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33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34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18:14.806" v="2765" actId="1036"/>
          <ac:spMkLst>
            <pc:docMk/>
            <pc:sldMk cId="2697488364" sldId="291"/>
            <ac:spMk id="437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17:33.921" v="2738" actId="1035"/>
          <ac:spMkLst>
            <pc:docMk/>
            <pc:sldMk cId="2697488364" sldId="291"/>
            <ac:spMk id="438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3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40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41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42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17:38.662" v="2749" actId="1035"/>
          <ac:spMkLst>
            <pc:docMk/>
            <pc:sldMk cId="2697488364" sldId="291"/>
            <ac:spMk id="444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46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47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48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49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52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53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54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3:09:41.831" v="1586" actId="2711"/>
          <ac:spMkLst>
            <pc:docMk/>
            <pc:sldMk cId="2697488364" sldId="291"/>
            <ac:spMk id="455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24T01:17:23.313" v="2696" actId="1036"/>
          <ac:spMkLst>
            <pc:docMk/>
            <pc:sldMk cId="2697488364" sldId="291"/>
            <ac:spMk id="457" creationId="{00000000-0000-0000-0000-000000000000}"/>
          </ac:spMkLst>
        </pc:spChg>
      </pc:sldChg>
      <pc:sldChg chg="addSp delSp modSp mod ord">
        <pc:chgData name="吳憲驊-人力資源處-永豐銀行" userId="c372d5aa-c765-4280-a5c9-548c4152a5d4" providerId="ADAL" clId="{EBE3A055-FF26-45CD-9847-CB698884E610}" dt="2024-09-30T03:15:33.795" v="3578" actId="14100"/>
        <pc:sldMkLst>
          <pc:docMk/>
          <pc:sldMk cId="2406361714" sldId="292"/>
        </pc:sldMkLst>
        <pc:spChg chg="mod">
          <ac:chgData name="吳憲驊-人力資源處-永豐銀行" userId="c372d5aa-c765-4280-a5c9-548c4152a5d4" providerId="ADAL" clId="{EBE3A055-FF26-45CD-9847-CB698884E610}" dt="2024-09-20T03:21:04.069" v="2572" actId="14100"/>
          <ac:spMkLst>
            <pc:docMk/>
            <pc:sldMk cId="2406361714" sldId="292"/>
            <ac:spMk id="271" creationId="{00000000-0000-0000-0000-000000000000}"/>
          </ac:spMkLst>
        </pc:spChg>
        <pc:graphicFrameChg chg="mod modGraphic">
          <ac:chgData name="吳憲驊-人力資源處-永豐銀行" userId="c372d5aa-c765-4280-a5c9-548c4152a5d4" providerId="ADAL" clId="{EBE3A055-FF26-45CD-9847-CB698884E610}" dt="2024-09-30T03:15:33.795" v="3578" actId="14100"/>
          <ac:graphicFrameMkLst>
            <pc:docMk/>
            <pc:sldMk cId="2406361714" sldId="292"/>
            <ac:graphicFrameMk id="2" creationId="{5895A022-F08C-163B-2FAE-27C45F0066B3}"/>
          </ac:graphicFrameMkLst>
        </pc:graphicFrameChg>
      </pc:sldChg>
      <pc:sldChg chg="modSp del mod ord modShow">
        <pc:chgData name="吳憲驊-人力資源處-永豐銀行" userId="c372d5aa-c765-4280-a5c9-548c4152a5d4" providerId="ADAL" clId="{EBE3A055-FF26-45CD-9847-CB698884E610}" dt="2024-09-24T01:14:51.710" v="2665" actId="47"/>
        <pc:sldMkLst>
          <pc:docMk/>
          <pc:sldMk cId="3121629751" sldId="293"/>
        </pc:sldMkLst>
      </pc:sldChg>
      <pc:sldChg chg="addSp modSp del mod ord delCm">
        <pc:chgData name="吳憲驊-人力資源處-永豐銀行" userId="c372d5aa-c765-4280-a5c9-548c4152a5d4" providerId="ADAL" clId="{EBE3A055-FF26-45CD-9847-CB698884E610}" dt="2024-09-06T09:30:19.344" v="1945" actId="47"/>
        <pc:sldMkLst>
          <pc:docMk/>
          <pc:sldMk cId="673018660" sldId="294"/>
        </pc:sldMkLst>
      </pc:sldChg>
      <pc:sldChg chg="modSp mod ord">
        <pc:chgData name="吳憲驊-人力資源處-永豐銀行" userId="c372d5aa-c765-4280-a5c9-548c4152a5d4" providerId="ADAL" clId="{EBE3A055-FF26-45CD-9847-CB698884E610}" dt="2024-09-24T01:08:40.626" v="2664" actId="207"/>
        <pc:sldMkLst>
          <pc:docMk/>
          <pc:sldMk cId="2022153893" sldId="295"/>
        </pc:sldMkLst>
        <pc:spChg chg="mod">
          <ac:chgData name="吳憲驊-人力資源處-永豐銀行" userId="c372d5aa-c765-4280-a5c9-548c4152a5d4" providerId="ADAL" clId="{EBE3A055-FF26-45CD-9847-CB698884E610}" dt="2024-09-24T01:04:42.868" v="2651" actId="20577"/>
          <ac:spMkLst>
            <pc:docMk/>
            <pc:sldMk cId="2022153893" sldId="295"/>
            <ac:spMk id="271" creationId="{00000000-0000-0000-0000-000000000000}"/>
          </ac:spMkLst>
        </pc:spChg>
        <pc:graphicFrameChg chg="mod modGraphic">
          <ac:chgData name="吳憲驊-人力資源處-永豐銀行" userId="c372d5aa-c765-4280-a5c9-548c4152a5d4" providerId="ADAL" clId="{EBE3A055-FF26-45CD-9847-CB698884E610}" dt="2024-09-24T01:08:40.626" v="2664" actId="207"/>
          <ac:graphicFrameMkLst>
            <pc:docMk/>
            <pc:sldMk cId="2022153893" sldId="295"/>
            <ac:graphicFrameMk id="5" creationId="{13CAFCDB-F570-3F27-546A-2275FC736121}"/>
          </ac:graphicFrameMkLst>
        </pc:graphicFrameChg>
      </pc:sldChg>
      <pc:sldChg chg="modSp mod delCm">
        <pc:chgData name="吳憲驊-人力資源處-永豐銀行" userId="c372d5aa-c765-4280-a5c9-548c4152a5d4" providerId="ADAL" clId="{EBE3A055-FF26-45CD-9847-CB698884E610}" dt="2024-09-20T06:02:24.677" v="2612" actId="207"/>
        <pc:sldMkLst>
          <pc:docMk/>
          <pc:sldMk cId="3262633635" sldId="297"/>
        </pc:sldMkLst>
        <pc:spChg chg="mod">
          <ac:chgData name="吳憲驊-人力資源處-永豐銀行" userId="c372d5aa-c765-4280-a5c9-548c4152a5d4" providerId="ADAL" clId="{EBE3A055-FF26-45CD-9847-CB698884E610}" dt="2024-09-06T03:18:22.163" v="1671" actId="20577"/>
          <ac:spMkLst>
            <pc:docMk/>
            <pc:sldMk cId="3262633635" sldId="297"/>
            <ac:spMk id="271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1:51:21.745" v="926" actId="948"/>
          <ac:spMkLst>
            <pc:docMk/>
            <pc:sldMk cId="3262633635" sldId="297"/>
            <ac:spMk id="272" creationId="{00000000-0000-0000-0000-000000000000}"/>
          </ac:spMkLst>
        </pc:spChg>
        <pc:graphicFrameChg chg="mod modGraphic">
          <ac:chgData name="吳憲驊-人力資源處-永豐銀行" userId="c372d5aa-c765-4280-a5c9-548c4152a5d4" providerId="ADAL" clId="{EBE3A055-FF26-45CD-9847-CB698884E610}" dt="2024-09-20T06:02:24.677" v="2612" actId="207"/>
          <ac:graphicFrameMkLst>
            <pc:docMk/>
            <pc:sldMk cId="3262633635" sldId="297"/>
            <ac:graphicFrameMk id="273" creationId="{00000000-0000-0000-0000-000000000000}"/>
          </ac:graphicFrameMkLst>
        </pc:graphicFrameChg>
      </pc:sldChg>
      <pc:sldChg chg="modSp del mod">
        <pc:chgData name="吳憲驊-人力資源處-永豐銀行" userId="c372d5aa-c765-4280-a5c9-548c4152a5d4" providerId="ADAL" clId="{EBE3A055-FF26-45CD-9847-CB698884E610}" dt="2024-09-06T08:56:06.116" v="1731" actId="47"/>
        <pc:sldMkLst>
          <pc:docMk/>
          <pc:sldMk cId="2826782116" sldId="298"/>
        </pc:sldMkLst>
      </pc:sldChg>
      <pc:sldChg chg="modSp new del mod">
        <pc:chgData name="吳憲驊-人力資源處-永豐銀行" userId="c372d5aa-c765-4280-a5c9-548c4152a5d4" providerId="ADAL" clId="{EBE3A055-FF26-45CD-9847-CB698884E610}" dt="2024-09-06T01:58:53.780" v="953" actId="47"/>
        <pc:sldMkLst>
          <pc:docMk/>
          <pc:sldMk cId="535572816" sldId="299"/>
        </pc:sldMkLst>
      </pc:sldChg>
      <pc:sldChg chg="addSp delSp modSp add del mod">
        <pc:chgData name="吳憲驊-人力資源處-永豐銀行" userId="c372d5aa-c765-4280-a5c9-548c4152a5d4" providerId="ADAL" clId="{EBE3A055-FF26-45CD-9847-CB698884E610}" dt="2024-09-06T01:27:07.721" v="125" actId="47"/>
        <pc:sldMkLst>
          <pc:docMk/>
          <pc:sldMk cId="3368370710" sldId="299"/>
        </pc:sldMkLst>
      </pc:sldChg>
      <pc:sldChg chg="new del">
        <pc:chgData name="吳憲驊-人力資源處-永豐銀行" userId="c372d5aa-c765-4280-a5c9-548c4152a5d4" providerId="ADAL" clId="{EBE3A055-FF26-45CD-9847-CB698884E610}" dt="2024-09-06T01:58:30.280" v="941" actId="47"/>
        <pc:sldMkLst>
          <pc:docMk/>
          <pc:sldMk cId="3690986561" sldId="299"/>
        </pc:sldMkLst>
      </pc:sldChg>
      <pc:sldChg chg="addSp delSp modSp add mod ord">
        <pc:chgData name="吳憲驊-人力資源處-永豐銀行" userId="c372d5aa-c765-4280-a5c9-548c4152a5d4" providerId="ADAL" clId="{EBE3A055-FF26-45CD-9847-CB698884E610}" dt="2024-09-06T09:11:00.817" v="1779" actId="20577"/>
        <pc:sldMkLst>
          <pc:docMk/>
          <pc:sldMk cId="4191026547" sldId="299"/>
        </pc:sldMkLst>
        <pc:spChg chg="mod">
          <ac:chgData name="吳憲驊-人力資源處-永豐銀行" userId="c372d5aa-c765-4280-a5c9-548c4152a5d4" providerId="ADAL" clId="{EBE3A055-FF26-45CD-9847-CB698884E610}" dt="2024-09-06T09:11:00.817" v="1779" actId="20577"/>
          <ac:spMkLst>
            <pc:docMk/>
            <pc:sldMk cId="4191026547" sldId="299"/>
            <ac:spMk id="8" creationId="{07925DAC-EC49-174F-9A30-A20FC8AF259F}"/>
          </ac:spMkLst>
        </pc:spChg>
        <pc:spChg chg="mod">
          <ac:chgData name="吳憲驊-人力資源處-永豐銀行" userId="c372d5aa-c765-4280-a5c9-548c4152a5d4" providerId="ADAL" clId="{EBE3A055-FF26-45CD-9847-CB698884E610}" dt="2024-09-06T03:18:59.872" v="1676" actId="20577"/>
          <ac:spMkLst>
            <pc:docMk/>
            <pc:sldMk cId="4191026547" sldId="299"/>
            <ac:spMk id="278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2:41:25.416" v="1442" actId="404"/>
          <ac:spMkLst>
            <pc:docMk/>
            <pc:sldMk cId="4191026547" sldId="299"/>
            <ac:spMk id="282" creationId="{00000000-0000-0000-0000-000000000000}"/>
          </ac:spMkLst>
        </pc:spChg>
        <pc:spChg chg="mod">
          <ac:chgData name="吳憲驊-人力資源處-永豐銀行" userId="c372d5aa-c765-4280-a5c9-548c4152a5d4" providerId="ADAL" clId="{EBE3A055-FF26-45CD-9847-CB698884E610}" dt="2024-09-06T02:40:54.054" v="1438" actId="108"/>
          <ac:spMkLst>
            <pc:docMk/>
            <pc:sldMk cId="4191026547" sldId="299"/>
            <ac:spMk id="283" creationId="{00000000-0000-0000-0000-000000000000}"/>
          </ac:spMkLst>
        </pc:spChg>
        <pc:graphicFrameChg chg="mod modGraphic">
          <ac:chgData name="吳憲驊-人力資源處-永豐銀行" userId="c372d5aa-c765-4280-a5c9-548c4152a5d4" providerId="ADAL" clId="{EBE3A055-FF26-45CD-9847-CB698884E610}" dt="2024-09-06T02:40:13.337" v="1436" actId="20577"/>
          <ac:graphicFrameMkLst>
            <pc:docMk/>
            <pc:sldMk cId="4191026547" sldId="299"/>
            <ac:graphicFrameMk id="280" creationId="{00000000-0000-0000-0000-000000000000}"/>
          </ac:graphicFrameMkLst>
        </pc:graphicFrameChg>
      </pc:sldChg>
      <pc:sldChg chg="addSp delSp modSp new del mod modClrScheme chgLayout">
        <pc:chgData name="吳憲驊-人力資源處-永豐銀行" userId="c372d5aa-c765-4280-a5c9-548c4152a5d4" providerId="ADAL" clId="{EBE3A055-FF26-45CD-9847-CB698884E610}" dt="2024-09-06T01:33:49.871" v="194" actId="47"/>
        <pc:sldMkLst>
          <pc:docMk/>
          <pc:sldMk cId="4200769607" sldId="299"/>
        </pc:sldMkLst>
      </pc:sldChg>
      <pc:sldChg chg="addSp modSp add mod">
        <pc:chgData name="吳憲驊-人力資源處-永豐銀行" userId="c372d5aa-c765-4280-a5c9-548c4152a5d4" providerId="ADAL" clId="{EBE3A055-FF26-45CD-9847-CB698884E610}" dt="2024-09-30T03:34:38.001" v="3780" actId="404"/>
        <pc:sldMkLst>
          <pc:docMk/>
          <pc:sldMk cId="2718007652" sldId="2132739904"/>
        </pc:sldMkLst>
        <pc:spChg chg="mod">
          <ac:chgData name="吳憲驊-人力資源處-永豐銀行" userId="c372d5aa-c765-4280-a5c9-548c4152a5d4" providerId="ADAL" clId="{EBE3A055-FF26-45CD-9847-CB698884E610}" dt="2024-09-20T05:57:26.345" v="2584" actId="20577"/>
          <ac:spMkLst>
            <pc:docMk/>
            <pc:sldMk cId="2718007652" sldId="2132739904"/>
            <ac:spMk id="2" creationId="{54F41831-0771-92A3-F62C-382E63A135F1}"/>
          </ac:spMkLst>
        </pc:spChg>
        <pc:spChg chg="mod">
          <ac:chgData name="吳憲驊-人力資源處-永豐銀行" userId="c372d5aa-c765-4280-a5c9-548c4152a5d4" providerId="ADAL" clId="{EBE3A055-FF26-45CD-9847-CB698884E610}" dt="2024-09-30T03:34:38.001" v="3780" actId="404"/>
          <ac:spMkLst>
            <pc:docMk/>
            <pc:sldMk cId="2718007652" sldId="2132739904"/>
            <ac:spMk id="3" creationId="{701DECF0-4495-CD5E-CFE3-59CDD4B695FA}"/>
          </ac:spMkLst>
        </pc:spChg>
        <pc:graphicFrameChg chg="mod modGraphic">
          <ac:chgData name="吳憲驊-人力資源處-永豐銀行" userId="c372d5aa-c765-4280-a5c9-548c4152a5d4" providerId="ADAL" clId="{EBE3A055-FF26-45CD-9847-CB698884E610}" dt="2024-09-20T06:05:21.791" v="2631" actId="108"/>
          <ac:graphicFrameMkLst>
            <pc:docMk/>
            <pc:sldMk cId="2718007652" sldId="2132739904"/>
            <ac:graphicFrameMk id="17" creationId="{6C1215BD-C189-9F2D-831F-BB5DC24B3361}"/>
          </ac:graphicFrameMkLst>
        </pc:graphicFrameChg>
      </pc:sldChg>
      <pc:sldChg chg="modSp add mod">
        <pc:chgData name="吳憲驊-人力資源處-永豐銀行" userId="c372d5aa-c765-4280-a5c9-548c4152a5d4" providerId="ADAL" clId="{EBE3A055-FF26-45CD-9847-CB698884E610}" dt="2024-09-20T05:57:23.821" v="2582" actId="20577"/>
        <pc:sldMkLst>
          <pc:docMk/>
          <pc:sldMk cId="1087620128" sldId="2132739928"/>
        </pc:sldMkLst>
        <pc:spChg chg="mod">
          <ac:chgData name="吳憲驊-人力資源處-永豐銀行" userId="c372d5aa-c765-4280-a5c9-548c4152a5d4" providerId="ADAL" clId="{EBE3A055-FF26-45CD-9847-CB698884E610}" dt="2024-09-20T05:57:23.821" v="2582" actId="20577"/>
          <ac:spMkLst>
            <pc:docMk/>
            <pc:sldMk cId="1087620128" sldId="2132739928"/>
            <ac:spMk id="4" creationId="{604CB9F0-19FE-A6AE-4FA4-C2271F91B8AA}"/>
          </ac:spMkLst>
        </pc:spChg>
        <pc:graphicFrameChg chg="mod modGraphic">
          <ac:chgData name="吳憲驊-人力資源處-永豐銀行" userId="c372d5aa-c765-4280-a5c9-548c4152a5d4" providerId="ADAL" clId="{EBE3A055-FF26-45CD-9847-CB698884E610}" dt="2024-09-06T08:58:31.635" v="1748" actId="948"/>
          <ac:graphicFrameMkLst>
            <pc:docMk/>
            <pc:sldMk cId="1087620128" sldId="2132739928"/>
            <ac:graphicFrameMk id="5" creationId="{9CA7EF03-6B72-4DD0-986B-278EA9791F9D}"/>
          </ac:graphicFrameMkLst>
        </pc:graphicFrameChg>
      </pc:sldChg>
      <pc:sldChg chg="delSp modSp add del mod">
        <pc:chgData name="吳憲驊-人力資源處-永豐銀行" userId="c372d5aa-c765-4280-a5c9-548c4152a5d4" providerId="ADAL" clId="{EBE3A055-FF26-45CD-9847-CB698884E610}" dt="2024-09-06T02:52:14.102" v="1487" actId="47"/>
        <pc:sldMkLst>
          <pc:docMk/>
          <pc:sldMk cId="2991285827" sldId="2147471015"/>
        </pc:sldMkLst>
      </pc:sldChg>
      <pc:sldChg chg="delSp modSp add del mod">
        <pc:chgData name="吳憲驊-人力資源處-永豐銀行" userId="c372d5aa-c765-4280-a5c9-548c4152a5d4" providerId="ADAL" clId="{EBE3A055-FF26-45CD-9847-CB698884E610}" dt="2024-09-20T05:57:21.476" v="2580" actId="47"/>
        <pc:sldMkLst>
          <pc:docMk/>
          <pc:sldMk cId="3906953588" sldId="2147471163"/>
        </pc:sldMkLst>
      </pc:sldChg>
      <pc:sldChg chg="modSp add del mod">
        <pc:chgData name="吳憲驊-人力資源處-永豐銀行" userId="c372d5aa-c765-4280-a5c9-548c4152a5d4" providerId="ADAL" clId="{EBE3A055-FF26-45CD-9847-CB698884E610}" dt="2024-09-20T05:57:12.814" v="2577" actId="47"/>
        <pc:sldMkLst>
          <pc:docMk/>
          <pc:sldMk cId="4245503187" sldId="2147471171"/>
        </pc:sldMkLst>
      </pc:sldChg>
      <pc:sldChg chg="del">
        <pc:chgData name="吳憲驊-人力資源處-永豐銀行" userId="c372d5aa-c765-4280-a5c9-548c4152a5d4" providerId="ADAL" clId="{EBE3A055-FF26-45CD-9847-CB698884E610}" dt="2024-09-06T08:56:02.319" v="1730" actId="47"/>
        <pc:sldMkLst>
          <pc:docMk/>
          <pc:sldMk cId="1504610650" sldId="2147471172"/>
        </pc:sldMkLst>
      </pc:sldChg>
      <pc:sldChg chg="addSp delSp modSp mod ord">
        <pc:chgData name="吳憲驊-人力資源處-永豐銀行" userId="c372d5aa-c765-4280-a5c9-548c4152a5d4" providerId="ADAL" clId="{EBE3A055-FF26-45CD-9847-CB698884E610}" dt="2024-09-06T10:09:00.513" v="2486" actId="255"/>
        <pc:sldMkLst>
          <pc:docMk/>
          <pc:sldMk cId="3155411272" sldId="2147471173"/>
        </pc:sldMkLst>
        <pc:spChg chg="mod">
          <ac:chgData name="吳憲驊-人力資源處-永豐銀行" userId="c372d5aa-c765-4280-a5c9-548c4152a5d4" providerId="ADAL" clId="{EBE3A055-FF26-45CD-9847-CB698884E610}" dt="2024-09-06T10:09:00.513" v="2486" actId="255"/>
          <ac:spMkLst>
            <pc:docMk/>
            <pc:sldMk cId="3155411272" sldId="2147471173"/>
            <ac:spMk id="2" creationId="{81B90A57-ED29-4C8C-A672-A0A3C3BB9CD1}"/>
          </ac:spMkLst>
        </pc:spChg>
      </pc:sldChg>
      <pc:sldChg chg="modSp add del mod ord">
        <pc:chgData name="吳憲驊-人力資源處-永豐銀行" userId="c372d5aa-c765-4280-a5c9-548c4152a5d4" providerId="ADAL" clId="{EBE3A055-FF26-45CD-9847-CB698884E610}" dt="2024-09-20T05:58:16.230" v="2585" actId="47"/>
        <pc:sldMkLst>
          <pc:docMk/>
          <pc:sldMk cId="2528477559" sldId="2147471174"/>
        </pc:sldMkLst>
      </pc:sldChg>
      <pc:sldChg chg="modSp add mod ord">
        <pc:chgData name="吳憲驊-人力資源處-永豐銀行" userId="c372d5aa-c765-4280-a5c9-548c4152a5d4" providerId="ADAL" clId="{EBE3A055-FF26-45CD-9847-CB698884E610}" dt="2024-09-30T03:34:34.474" v="3778" actId="207"/>
        <pc:sldMkLst>
          <pc:docMk/>
          <pc:sldMk cId="269871982" sldId="2147471175"/>
        </pc:sldMkLst>
        <pc:spChg chg="mod">
          <ac:chgData name="吳憲驊-人力資源處-永豐銀行" userId="c372d5aa-c765-4280-a5c9-548c4152a5d4" providerId="ADAL" clId="{EBE3A055-FF26-45CD-9847-CB698884E610}" dt="2024-09-20T05:58:22.596" v="2589" actId="20577"/>
          <ac:spMkLst>
            <pc:docMk/>
            <pc:sldMk cId="269871982" sldId="2147471175"/>
            <ac:spMk id="2" creationId="{54F41831-0771-92A3-F62C-382E63A135F1}"/>
          </ac:spMkLst>
        </pc:spChg>
        <pc:spChg chg="mod">
          <ac:chgData name="吳憲驊-人力資源處-永豐銀行" userId="c372d5aa-c765-4280-a5c9-548c4152a5d4" providerId="ADAL" clId="{EBE3A055-FF26-45CD-9847-CB698884E610}" dt="2024-09-30T03:34:34.474" v="3778" actId="207"/>
          <ac:spMkLst>
            <pc:docMk/>
            <pc:sldMk cId="269871982" sldId="2147471175"/>
            <ac:spMk id="3" creationId="{701DECF0-4495-CD5E-CFE3-59CDD4B695FA}"/>
          </ac:spMkLst>
        </pc:spChg>
        <pc:graphicFrameChg chg="mod modGraphic">
          <ac:chgData name="吳憲驊-人力資源處-永豐銀行" userId="c372d5aa-c765-4280-a5c9-548c4152a5d4" providerId="ADAL" clId="{EBE3A055-FF26-45CD-9847-CB698884E610}" dt="2024-09-20T06:16:32.424" v="2639" actId="207"/>
          <ac:graphicFrameMkLst>
            <pc:docMk/>
            <pc:sldMk cId="269871982" sldId="2147471175"/>
            <ac:graphicFrameMk id="17" creationId="{6C1215BD-C189-9F2D-831F-BB5DC24B3361}"/>
          </ac:graphicFrameMkLst>
        </pc:graphicFrameChg>
      </pc:sldChg>
      <pc:sldChg chg="modSp add mod">
        <pc:chgData name="吳憲驊-人力資源處-永豐銀行" userId="c372d5aa-c765-4280-a5c9-548c4152a5d4" providerId="ADAL" clId="{EBE3A055-FF26-45CD-9847-CB698884E610}" dt="2024-09-06T09:24:26.987" v="1875" actId="20577"/>
        <pc:sldMkLst>
          <pc:docMk/>
          <pc:sldMk cId="2495256314" sldId="2147471176"/>
        </pc:sldMkLst>
        <pc:spChg chg="mod">
          <ac:chgData name="吳憲驊-人力資源處-永豐銀行" userId="c372d5aa-c765-4280-a5c9-548c4152a5d4" providerId="ADAL" clId="{EBE3A055-FF26-45CD-9847-CB698884E610}" dt="2024-09-06T09:24:26.987" v="1875" actId="20577"/>
          <ac:spMkLst>
            <pc:docMk/>
            <pc:sldMk cId="2495256314" sldId="2147471176"/>
            <ac:spMk id="271" creationId="{00000000-0000-0000-0000-000000000000}"/>
          </ac:spMkLst>
        </pc:spChg>
      </pc:sldChg>
      <pc:sldChg chg="addSp delSp modSp add del mod ord modShow">
        <pc:chgData name="吳憲驊-人力資源處-永豐銀行" userId="c372d5aa-c765-4280-a5c9-548c4152a5d4" providerId="ADAL" clId="{EBE3A055-FF26-45CD-9847-CB698884E610}" dt="2024-09-24T01:14:55.133" v="2666" actId="47"/>
        <pc:sldMkLst>
          <pc:docMk/>
          <pc:sldMk cId="2092506589" sldId="2147471177"/>
        </pc:sldMkLst>
      </pc:sldChg>
      <pc:sldChg chg="modSp add del mod ord">
        <pc:chgData name="吳憲驊-人力資源處-永豐銀行" userId="c372d5aa-c765-4280-a5c9-548c4152a5d4" providerId="ADAL" clId="{EBE3A055-FF26-45CD-9847-CB698884E610}" dt="2024-09-20T05:58:26.422" v="2590" actId="47"/>
        <pc:sldMkLst>
          <pc:docMk/>
          <pc:sldMk cId="1671451404" sldId="2147471178"/>
        </pc:sldMkLst>
      </pc:sldChg>
      <pc:sldChg chg="modSp add del mod ord replId modShow">
        <pc:chgData name="吳憲驊-人力資源處-永豐銀行" userId="c372d5aa-c765-4280-a5c9-548c4152a5d4" providerId="ADAL" clId="{EBE3A055-FF26-45CD-9847-CB698884E610}" dt="2024-09-24T01:14:55.133" v="2666" actId="47"/>
        <pc:sldMkLst>
          <pc:docMk/>
          <pc:sldMk cId="1500988513" sldId="2147471179"/>
        </pc:sldMkLst>
      </pc:sldChg>
      <pc:sldChg chg="modSp add mod ord">
        <pc:chgData name="吳憲驊-人力資源處-永豐銀行" userId="c372d5aa-c765-4280-a5c9-548c4152a5d4" providerId="ADAL" clId="{EBE3A055-FF26-45CD-9847-CB698884E610}" dt="2024-09-20T06:18:12.897" v="2644" actId="207"/>
        <pc:sldMkLst>
          <pc:docMk/>
          <pc:sldMk cId="399943788" sldId="2147471180"/>
        </pc:sldMkLst>
        <pc:spChg chg="mod">
          <ac:chgData name="吳憲驊-人力資源處-永豐銀行" userId="c372d5aa-c765-4280-a5c9-548c4152a5d4" providerId="ADAL" clId="{EBE3A055-FF26-45CD-9847-CB698884E610}" dt="2024-09-20T05:58:18.900" v="2587" actId="20577"/>
          <ac:spMkLst>
            <pc:docMk/>
            <pc:sldMk cId="399943788" sldId="2147471180"/>
            <ac:spMk id="4" creationId="{604CB9F0-19FE-A6AE-4FA4-C2271F91B8AA}"/>
          </ac:spMkLst>
        </pc:spChg>
        <pc:graphicFrameChg chg="mod modGraphic">
          <ac:chgData name="吳憲驊-人力資源處-永豐銀行" userId="c372d5aa-c765-4280-a5c9-548c4152a5d4" providerId="ADAL" clId="{EBE3A055-FF26-45CD-9847-CB698884E610}" dt="2024-09-20T06:18:12.897" v="2644" actId="207"/>
          <ac:graphicFrameMkLst>
            <pc:docMk/>
            <pc:sldMk cId="399943788" sldId="2147471180"/>
            <ac:graphicFrameMk id="5" creationId="{9CA7EF03-6B72-4DD0-986B-278EA9791F9D}"/>
          </ac:graphicFrameMkLst>
        </pc:graphicFrameChg>
      </pc:sldChg>
      <pc:sldChg chg="modSp add del mod ord modShow">
        <pc:chgData name="吳憲驊-人力資源處-永豐銀行" userId="c372d5aa-c765-4280-a5c9-548c4152a5d4" providerId="ADAL" clId="{EBE3A055-FF26-45CD-9847-CB698884E610}" dt="2024-09-24T01:14:55.133" v="2666" actId="47"/>
        <pc:sldMkLst>
          <pc:docMk/>
          <pc:sldMk cId="1642251706" sldId="2147471181"/>
        </pc:sldMkLst>
      </pc:sldChg>
      <pc:sldChg chg="addSp delSp modSp add mod ord">
        <pc:chgData name="吳憲驊-人力資源處-永豐銀行" userId="c372d5aa-c765-4280-a5c9-548c4152a5d4" providerId="ADAL" clId="{EBE3A055-FF26-45CD-9847-CB698884E610}" dt="2024-09-26T09:46:19.715" v="2812" actId="2711"/>
        <pc:sldMkLst>
          <pc:docMk/>
          <pc:sldMk cId="2544379920" sldId="2147471182"/>
        </pc:sldMkLst>
        <pc:spChg chg="mod">
          <ac:chgData name="吳憲驊-人力資源處-永豐銀行" userId="c372d5aa-c765-4280-a5c9-548c4152a5d4" providerId="ADAL" clId="{EBE3A055-FF26-45CD-9847-CB698884E610}" dt="2024-09-26T09:46:19.715" v="2812" actId="2711"/>
          <ac:spMkLst>
            <pc:docMk/>
            <pc:sldMk cId="2544379920" sldId="2147471182"/>
            <ac:spMk id="8" creationId="{07925DAC-EC49-174F-9A30-A20FC8AF259F}"/>
          </ac:spMkLst>
        </pc:spChg>
        <pc:spChg chg="mod">
          <ac:chgData name="吳憲驊-人力資源處-永豐銀行" userId="c372d5aa-c765-4280-a5c9-548c4152a5d4" providerId="ADAL" clId="{EBE3A055-FF26-45CD-9847-CB698884E610}" dt="2024-09-06T09:47:06.173" v="2123" actId="20577"/>
          <ac:spMkLst>
            <pc:docMk/>
            <pc:sldMk cId="2544379920" sldId="2147471182"/>
            <ac:spMk id="278" creationId="{00000000-0000-0000-0000-000000000000}"/>
          </ac:spMkLst>
        </pc:spChg>
        <pc:graphicFrameChg chg="modGraphic">
          <ac:chgData name="吳憲驊-人力資源處-永豐銀行" userId="c372d5aa-c765-4280-a5c9-548c4152a5d4" providerId="ADAL" clId="{EBE3A055-FF26-45CD-9847-CB698884E610}" dt="2024-09-06T09:50:11.956" v="2191" actId="207"/>
          <ac:graphicFrameMkLst>
            <pc:docMk/>
            <pc:sldMk cId="2544379920" sldId="2147471182"/>
            <ac:graphicFrameMk id="280" creationId="{00000000-0000-0000-0000-000000000000}"/>
          </ac:graphicFrameMkLst>
        </pc:graphicFrameChg>
      </pc:sldChg>
      <pc:sldChg chg="addSp delSp modSp add del mod ord">
        <pc:chgData name="吳憲驊-人力資源處-永豐銀行" userId="c372d5aa-c765-4280-a5c9-548c4152a5d4" providerId="ADAL" clId="{EBE3A055-FF26-45CD-9847-CB698884E610}" dt="2024-09-06T09:52:34.002" v="2252" actId="47"/>
        <pc:sldMkLst>
          <pc:docMk/>
          <pc:sldMk cId="2234440729" sldId="2147471183"/>
        </pc:sldMkLst>
      </pc:sldChg>
      <pc:sldChg chg="addSp delSp modSp add del mod ord modShow">
        <pc:chgData name="吳憲驊-人力資源處-永豐銀行" userId="c372d5aa-c765-4280-a5c9-548c4152a5d4" providerId="ADAL" clId="{EBE3A055-FF26-45CD-9847-CB698884E610}" dt="2024-09-24T01:14:55.133" v="2666" actId="47"/>
        <pc:sldMkLst>
          <pc:docMk/>
          <pc:sldMk cId="1008557657" sldId="2147471184"/>
        </pc:sldMkLst>
      </pc:sldChg>
      <pc:sldChg chg="modSp add mod ord">
        <pc:chgData name="吳憲驊-人力資源處-永豐銀行" userId="c372d5aa-c765-4280-a5c9-548c4152a5d4" providerId="ADAL" clId="{EBE3A055-FF26-45CD-9847-CB698884E610}" dt="2024-09-06T10:05:42.743" v="2410" actId="20577"/>
        <pc:sldMkLst>
          <pc:docMk/>
          <pc:sldMk cId="393315683" sldId="2147471185"/>
        </pc:sldMkLst>
        <pc:spChg chg="mod">
          <ac:chgData name="吳憲驊-人力資源處-永豐銀行" userId="c372d5aa-c765-4280-a5c9-548c4152a5d4" providerId="ADAL" clId="{EBE3A055-FF26-45CD-9847-CB698884E610}" dt="2024-09-06T10:05:42.743" v="2410" actId="20577"/>
          <ac:spMkLst>
            <pc:docMk/>
            <pc:sldMk cId="393315683" sldId="2147471185"/>
            <ac:spMk id="2" creationId="{F4A7A4D6-4202-F465-A80E-70AEA1EB3F6C}"/>
          </ac:spMkLst>
        </pc:spChg>
      </pc:sldChg>
      <pc:sldChg chg="addSp delSp modSp add mod ord modClrScheme chgLayout">
        <pc:chgData name="吳憲驊-人力資源處-永豐銀行" userId="c372d5aa-c765-4280-a5c9-548c4152a5d4" providerId="ADAL" clId="{EBE3A055-FF26-45CD-9847-CB698884E610}" dt="2024-09-30T06:02:59.666" v="4368" actId="404"/>
        <pc:sldMkLst>
          <pc:docMk/>
          <pc:sldMk cId="2193386975" sldId="2147471186"/>
        </pc:sldMkLst>
        <pc:spChg chg="add mod ord">
          <ac:chgData name="吳憲驊-人力資源處-永豐銀行" userId="c372d5aa-c765-4280-a5c9-548c4152a5d4" providerId="ADAL" clId="{EBE3A055-FF26-45CD-9847-CB698884E610}" dt="2024-09-30T06:02:59.666" v="4368" actId="404"/>
          <ac:spMkLst>
            <pc:docMk/>
            <pc:sldMk cId="2193386975" sldId="2147471186"/>
            <ac:spMk id="2" creationId="{A5BFE852-4283-E4ED-6BEE-575656748AE4}"/>
          </ac:spMkLst>
        </pc:spChg>
        <pc:spChg chg="mod ord">
          <ac:chgData name="吳憲驊-人力資源處-永豐銀行" userId="c372d5aa-c765-4280-a5c9-548c4152a5d4" providerId="ADAL" clId="{EBE3A055-FF26-45CD-9847-CB698884E610}" dt="2024-09-30T06:01:30.542" v="4322" actId="700"/>
          <ac:spMkLst>
            <pc:docMk/>
            <pc:sldMk cId="2193386975" sldId="2147471186"/>
            <ac:spMk id="112" creationId="{00000000-0000-0000-0000-000000000000}"/>
          </ac:spMkLst>
        </pc:spChg>
        <pc:graphicFrameChg chg="mod">
          <ac:chgData name="吳憲驊-人力資源處-永豐銀行" userId="c372d5aa-c765-4280-a5c9-548c4152a5d4" providerId="ADAL" clId="{EBE3A055-FF26-45CD-9847-CB698884E610}" dt="2024-09-06T10:08:48.989" v="2484" actId="1076"/>
          <ac:graphicFrameMkLst>
            <pc:docMk/>
            <pc:sldMk cId="2193386975" sldId="2147471186"/>
            <ac:graphicFrameMk id="114" creationId="{00000000-0000-0000-0000-000000000000}"/>
          </ac:graphicFrameMkLst>
        </pc:graphicFrameChg>
      </pc:sldChg>
      <pc:sldChg chg="add">
        <pc:chgData name="吳憲驊-人力資源處-永豐銀行" userId="c372d5aa-c765-4280-a5c9-548c4152a5d4" providerId="ADAL" clId="{EBE3A055-FF26-45CD-9847-CB698884E610}" dt="2024-09-06T10:08:14.157" v="2436" actId="2890"/>
        <pc:sldMkLst>
          <pc:docMk/>
          <pc:sldMk cId="3424880807" sldId="2147471187"/>
        </pc:sldMkLst>
      </pc:sldChg>
      <pc:sldChg chg="add del">
        <pc:chgData name="吳憲驊-人力資源處-永豐銀行" userId="c372d5aa-c765-4280-a5c9-548c4152a5d4" providerId="ADAL" clId="{EBE3A055-FF26-45CD-9847-CB698884E610}" dt="2024-09-09T03:56:36.297" v="2491" actId="47"/>
        <pc:sldMkLst>
          <pc:docMk/>
          <pc:sldMk cId="922226238" sldId="2147471188"/>
        </pc:sldMkLst>
      </pc:sldChg>
      <pc:sldChg chg="modSp mod chgLayout">
        <pc:chgData name="吳憲驊-人力資源處-永豐銀行" userId="c372d5aa-c765-4280-a5c9-548c4152a5d4" providerId="ADAL" clId="{EBE3A055-FF26-45CD-9847-CB698884E610}" dt="2024-09-30T05:56:19.372" v="4291" actId="404"/>
        <pc:sldMkLst>
          <pc:docMk/>
          <pc:sldMk cId="4060586183" sldId="2147471188"/>
        </pc:sldMkLst>
        <pc:spChg chg="mod ord">
          <ac:chgData name="吳憲驊-人力資源處-永豐銀行" userId="c372d5aa-c765-4280-a5c9-548c4152a5d4" providerId="ADAL" clId="{EBE3A055-FF26-45CD-9847-CB698884E610}" dt="2024-09-30T03:54:25.717" v="4283" actId="700"/>
          <ac:spMkLst>
            <pc:docMk/>
            <pc:sldMk cId="4060586183" sldId="2147471188"/>
            <ac:spMk id="5" creationId="{59D2C47F-F8DE-43CB-B46D-D6A6AF83347E}"/>
          </ac:spMkLst>
        </pc:spChg>
        <pc:spChg chg="mod ord">
          <ac:chgData name="吳憲驊-人力資源處-永豐銀行" userId="c372d5aa-c765-4280-a5c9-548c4152a5d4" providerId="ADAL" clId="{EBE3A055-FF26-45CD-9847-CB698884E610}" dt="2024-09-30T05:56:19.372" v="4291" actId="404"/>
          <ac:spMkLst>
            <pc:docMk/>
            <pc:sldMk cId="4060586183" sldId="2147471188"/>
            <ac:spMk id="6" creationId="{4B0BEFF6-7576-F03B-6928-72A9AEB67D29}"/>
          </ac:spMkLst>
        </pc:spChg>
      </pc:sldChg>
      <pc:sldChg chg="add del">
        <pc:chgData name="吳憲驊-人力資源處-永豐銀行" userId="c372d5aa-c765-4280-a5c9-548c4152a5d4" providerId="ADAL" clId="{EBE3A055-FF26-45CD-9847-CB698884E610}" dt="2024-09-26T09:48:05.353" v="2814" actId="2890"/>
        <pc:sldMkLst>
          <pc:docMk/>
          <pc:sldMk cId="2913165393" sldId="2147471189"/>
        </pc:sldMkLst>
      </pc:sldChg>
      <pc:sldChg chg="addSp delSp modSp new del mod modClrScheme chgLayout">
        <pc:chgData name="吳憲驊-人力資源處-永豐銀行" userId="c372d5aa-c765-4280-a5c9-548c4152a5d4" providerId="ADAL" clId="{EBE3A055-FF26-45CD-9847-CB698884E610}" dt="2024-09-26T09:49:09.602" v="2876" actId="47"/>
        <pc:sldMkLst>
          <pc:docMk/>
          <pc:sldMk cId="3105233477" sldId="2147471189"/>
        </pc:sldMkLst>
      </pc:sldChg>
      <pc:sldChg chg="addSp delSp modSp add mod ord chgLayout">
        <pc:chgData name="吳憲驊-人力資源處-永豐銀行" userId="c372d5aa-c765-4280-a5c9-548c4152a5d4" providerId="ADAL" clId="{EBE3A055-FF26-45CD-9847-CB698884E610}" dt="2024-09-30T05:59:45.495" v="4317" actId="403"/>
        <pc:sldMkLst>
          <pc:docMk/>
          <pc:sldMk cId="3467411777" sldId="2147471189"/>
        </pc:sldMkLst>
        <pc:spChg chg="add mod ord">
          <ac:chgData name="吳憲驊-人力資源處-永豐銀行" userId="c372d5aa-c765-4280-a5c9-548c4152a5d4" providerId="ADAL" clId="{EBE3A055-FF26-45CD-9847-CB698884E610}" dt="2024-09-30T05:59:45.495" v="4317" actId="403"/>
          <ac:spMkLst>
            <pc:docMk/>
            <pc:sldMk cId="3467411777" sldId="2147471189"/>
            <ac:spMk id="7" creationId="{2E3C2549-8CE5-1EBD-2266-09CA8BD84AC0}"/>
          </ac:spMkLst>
        </pc:spChg>
        <pc:spChg chg="mod ord">
          <ac:chgData name="吳憲驊-人力資源處-永豐銀行" userId="c372d5aa-c765-4280-a5c9-548c4152a5d4" providerId="ADAL" clId="{EBE3A055-FF26-45CD-9847-CB698884E610}" dt="2024-09-30T03:54:43.772" v="4289" actId="700"/>
          <ac:spMkLst>
            <pc:docMk/>
            <pc:sldMk cId="3467411777" sldId="2147471189"/>
            <ac:spMk id="48" creationId="{00000000-0000-0000-0000-000000000000}"/>
          </ac:spMkLst>
        </pc:spChg>
        <pc:graphicFrameChg chg="add mod modGraphic">
          <ac:chgData name="吳憲驊-人力資源處-永豐銀行" userId="c372d5aa-c765-4280-a5c9-548c4152a5d4" providerId="ADAL" clId="{EBE3A055-FF26-45CD-9847-CB698884E610}" dt="2024-09-30T05:58:29.169" v="4312" actId="403"/>
          <ac:graphicFrameMkLst>
            <pc:docMk/>
            <pc:sldMk cId="3467411777" sldId="2147471189"/>
            <ac:graphicFrameMk id="5" creationId="{5D89DB35-D673-138D-D5DD-E21142D19880}"/>
          </ac:graphicFrameMkLst>
        </pc:graphicFrameChg>
      </pc:sldChg>
      <pc:sldMasterChg chg="addSp delSp modSp mod delSldLayout modSldLayout sldLayoutOrd">
        <pc:chgData name="吳憲驊-人力資源處-永豐銀行" userId="c372d5aa-c765-4280-a5c9-548c4152a5d4" providerId="ADAL" clId="{EBE3A055-FF26-45CD-9847-CB698884E610}" dt="2024-09-30T03:53:18.173" v="4266" actId="20577"/>
        <pc:sldMasterMkLst>
          <pc:docMk/>
          <pc:sldMasterMk cId="0" sldId="2147483648"/>
        </pc:sldMasterMkLst>
        <pc:sldLayoutChg chg="addSp delSp modSp mod ord">
          <pc:chgData name="吳憲驊-人力資源處-永豐銀行" userId="c372d5aa-c765-4280-a5c9-548c4152a5d4" providerId="ADAL" clId="{EBE3A055-FF26-45CD-9847-CB698884E610}" dt="2024-09-30T03:53:18.173" v="4266" actId="20577"/>
          <pc:sldLayoutMkLst>
            <pc:docMk/>
            <pc:sldMasterMk cId="0" sldId="2147483648"/>
            <pc:sldLayoutMk cId="0" sldId="2147483651"/>
          </pc:sldLayoutMkLst>
          <pc:spChg chg="add del mod">
            <ac:chgData name="吳憲驊-人力資源處-永豐銀行" userId="c372d5aa-c765-4280-a5c9-548c4152a5d4" providerId="ADAL" clId="{EBE3A055-FF26-45CD-9847-CB698884E610}" dt="2024-09-30T03:53:18.173" v="4266" actId="20577"/>
            <ac:spMkLst>
              <pc:docMk/>
              <pc:sldMasterMk cId="0" sldId="2147483648"/>
              <pc:sldLayoutMk cId="0" sldId="2147483651"/>
              <ac:spMk id="19" creationId="{00000000-0000-0000-0000-000000000000}"/>
            </ac:spMkLst>
          </pc:spChg>
        </pc:sldLayoutChg>
        <pc:sldLayoutChg chg="addSp delSp modSp mod ord">
          <pc:chgData name="吳憲驊-人力資源處-永豐銀行" userId="c372d5aa-c765-4280-a5c9-548c4152a5d4" providerId="ADAL" clId="{EBE3A055-FF26-45CD-9847-CB698884E610}" dt="2024-09-06T02:11:41.253" v="965" actId="6014"/>
          <pc:sldLayoutMkLst>
            <pc:docMk/>
            <pc:sldMasterMk cId="0" sldId="2147483648"/>
            <pc:sldLayoutMk cId="0" sldId="2147483652"/>
          </pc:sldLayoutMkLst>
        </pc:sldLayoutChg>
        <pc:sldLayoutChg chg="modSp mod">
          <pc:chgData name="吳憲驊-人力資源處-永豐銀行" userId="c372d5aa-c765-4280-a5c9-548c4152a5d4" providerId="ADAL" clId="{EBE3A055-FF26-45CD-9847-CB698884E610}" dt="2024-09-06T01:32:30.947" v="169" actId="20577"/>
          <pc:sldLayoutMkLst>
            <pc:docMk/>
            <pc:sldMasterMk cId="0" sldId="2147483648"/>
            <pc:sldLayoutMk cId="2989105902" sldId="2147483654"/>
          </pc:sldLayoutMkLst>
          <pc:spChg chg="mod">
            <ac:chgData name="吳憲驊-人力資源處-永豐銀行" userId="c372d5aa-c765-4280-a5c9-548c4152a5d4" providerId="ADAL" clId="{EBE3A055-FF26-45CD-9847-CB698884E610}" dt="2024-09-06T01:32:30.947" v="169" actId="20577"/>
            <ac:spMkLst>
              <pc:docMk/>
              <pc:sldMasterMk cId="0" sldId="2147483648"/>
              <pc:sldLayoutMk cId="2989105902" sldId="2147483654"/>
              <ac:spMk id="2" creationId="{64E9B3DD-FAA0-DF43-8AE4-2105CE51701D}"/>
            </ac:spMkLst>
          </pc:spChg>
        </pc:sldLayoutChg>
        <pc:sldLayoutChg chg="addSp delSp modSp mod ord">
          <pc:chgData name="吳憲驊-人力資源處-永豐銀行" userId="c372d5aa-c765-4280-a5c9-548c4152a5d4" providerId="ADAL" clId="{EBE3A055-FF26-45CD-9847-CB698884E610}" dt="2024-09-30T03:52:53.479" v="4250" actId="20577"/>
          <pc:sldLayoutMkLst>
            <pc:docMk/>
            <pc:sldMasterMk cId="0" sldId="2147483648"/>
            <pc:sldLayoutMk cId="1016505608" sldId="2147483659"/>
          </pc:sldLayoutMkLst>
          <pc:spChg chg="mod">
            <ac:chgData name="吳憲驊-人力資源處-永豐銀行" userId="c372d5aa-c765-4280-a5c9-548c4152a5d4" providerId="ADAL" clId="{EBE3A055-FF26-45CD-9847-CB698884E610}" dt="2024-09-30T03:52:31.749" v="4244" actId="20577"/>
            <ac:spMkLst>
              <pc:docMk/>
              <pc:sldMasterMk cId="0" sldId="2147483648"/>
              <pc:sldLayoutMk cId="1016505608" sldId="2147483659"/>
              <ac:spMk id="2" creationId="{E8E59DF3-723D-F8D2-F968-6FCDA67BCDDC}"/>
            </ac:spMkLst>
          </pc:spChg>
          <pc:spChg chg="add del mod">
            <ac:chgData name="吳憲驊-人力資源處-永豐銀行" userId="c372d5aa-c765-4280-a5c9-548c4152a5d4" providerId="ADAL" clId="{EBE3A055-FF26-45CD-9847-CB698884E610}" dt="2024-09-30T03:52:53.479" v="4250" actId="20577"/>
            <ac:spMkLst>
              <pc:docMk/>
              <pc:sldMasterMk cId="0" sldId="2147483648"/>
              <pc:sldLayoutMk cId="1016505608" sldId="2147483659"/>
              <ac:spMk id="7" creationId="{AB88F2E6-F0E1-9028-69C7-33CBCB9759A2}"/>
            </ac:spMkLst>
          </pc:spChg>
        </pc:sldLayoutChg>
        <pc:sldLayoutChg chg="addSp delSp modSp del mod">
          <pc:chgData name="吳憲驊-人力資源處-永豐銀行" userId="c372d5aa-c765-4280-a5c9-548c4152a5d4" providerId="ADAL" clId="{EBE3A055-FF26-45CD-9847-CB698884E610}" dt="2024-09-06T01:57:39.997" v="937" actId="2696"/>
          <pc:sldLayoutMkLst>
            <pc:docMk/>
            <pc:sldMasterMk cId="0" sldId="2147483648"/>
            <pc:sldLayoutMk cId="1397769940" sldId="2147483659"/>
          </pc:sldLayoutMkLst>
        </pc:sldLayoutChg>
      </pc:sldMasterChg>
    </pc:docChg>
  </pc:docChgLst>
  <pc:docChgLst>
    <pc:chgData name="吳憲驊-人力資源處-永豐銀行" userId="S::simonwu@sinopac.com::c372d5aa-c765-4280-a5c9-548c4152a5d4" providerId="AD" clId="Web-{566E13FB-08C0-32D8-F6D2-084C6563C8D8}"/>
    <pc:docChg chg="modSld">
      <pc:chgData name="吳憲驊-人力資源處-永豐銀行" userId="S::simonwu@sinopac.com::c372d5aa-c765-4280-a5c9-548c4152a5d4" providerId="AD" clId="Web-{566E13FB-08C0-32D8-F6D2-084C6563C8D8}" dt="2024-08-29T09:14:57.922" v="14" actId="20577"/>
      <pc:docMkLst>
        <pc:docMk/>
      </pc:docMkLst>
      <pc:sldChg chg="modSp">
        <pc:chgData name="吳憲驊-人力資源處-永豐銀行" userId="S::simonwu@sinopac.com::c372d5aa-c765-4280-a5c9-548c4152a5d4" providerId="AD" clId="Web-{566E13FB-08C0-32D8-F6D2-084C6563C8D8}" dt="2024-08-29T09:14:57.922" v="14" actId="20577"/>
        <pc:sldMkLst>
          <pc:docMk/>
          <pc:sldMk cId="2022153893" sldId="295"/>
        </pc:sldMkLst>
        <pc:spChg chg="mod">
          <ac:chgData name="吳憲驊-人力資源處-永豐銀行" userId="S::simonwu@sinopac.com::c372d5aa-c765-4280-a5c9-548c4152a5d4" providerId="AD" clId="Web-{566E13FB-08C0-32D8-F6D2-084C6563C8D8}" dt="2024-08-29T09:14:57.922" v="14" actId="20577"/>
          <ac:spMkLst>
            <pc:docMk/>
            <pc:sldMk cId="2022153893" sldId="295"/>
            <ac:spMk id="271" creationId="{00000000-0000-0000-0000-000000000000}"/>
          </ac:spMkLst>
        </pc:spChg>
      </pc:sldChg>
    </pc:docChg>
  </pc:docChgLst>
  <pc:docChgLst>
    <pc:chgData name="張天豪-數位金融處-永豐銀行" userId="0d835702-99c9-4ef6-82d8-3ca86d4ccc15" providerId="ADAL" clId="{13649D83-BEB4-0446-824D-B84D0069EC2E}"/>
    <pc:docChg chg="undo custSel addSld modSld sldOrd modSection">
      <pc:chgData name="張天豪-數位金融處-永豐銀行" userId="0d835702-99c9-4ef6-82d8-3ca86d4ccc15" providerId="ADAL" clId="{13649D83-BEB4-0446-824D-B84D0069EC2E}" dt="2024-09-30T06:06:32.388" v="718" actId="404"/>
      <pc:docMkLst>
        <pc:docMk/>
      </pc:docMkLst>
      <pc:sldChg chg="modSp mod">
        <pc:chgData name="張天豪-數位金融處-永豐銀行" userId="0d835702-99c9-4ef6-82d8-3ca86d4ccc15" providerId="ADAL" clId="{13649D83-BEB4-0446-824D-B84D0069EC2E}" dt="2024-09-30T06:05:54.645" v="708" actId="6549"/>
        <pc:sldMkLst>
          <pc:docMk/>
          <pc:sldMk cId="0" sldId="258"/>
        </pc:sldMkLst>
        <pc:spChg chg="mod">
          <ac:chgData name="張天豪-數位金融處-永豐銀行" userId="0d835702-99c9-4ef6-82d8-3ca86d4ccc15" providerId="ADAL" clId="{13649D83-BEB4-0446-824D-B84D0069EC2E}" dt="2024-09-30T06:05:54.645" v="708" actId="6549"/>
          <ac:spMkLst>
            <pc:docMk/>
            <pc:sldMk cId="0" sldId="258"/>
            <ac:spMk id="4" creationId="{353101E3-ED46-FC0E-DE8A-AA2AFC6836B4}"/>
          </ac:spMkLst>
        </pc:spChg>
      </pc:sldChg>
      <pc:sldChg chg="modSp mod">
        <pc:chgData name="張天豪-數位金融處-永豐銀行" userId="0d835702-99c9-4ef6-82d8-3ca86d4ccc15" providerId="ADAL" clId="{13649D83-BEB4-0446-824D-B84D0069EC2E}" dt="2024-09-22T01:12:10.917" v="128" actId="14734"/>
        <pc:sldMkLst>
          <pc:docMk/>
          <pc:sldMk cId="0" sldId="262"/>
        </pc:sldMkLst>
        <pc:graphicFrameChg chg="modGraphic">
          <ac:chgData name="張天豪-數位金融處-永豐銀行" userId="0d835702-99c9-4ef6-82d8-3ca86d4ccc15" providerId="ADAL" clId="{13649D83-BEB4-0446-824D-B84D0069EC2E}" dt="2024-09-22T01:12:10.917" v="128" actId="14734"/>
          <ac:graphicFrameMkLst>
            <pc:docMk/>
            <pc:sldMk cId="0" sldId="262"/>
            <ac:graphicFrameMk id="73" creationId="{00000000-0000-0000-0000-000000000000}"/>
          </ac:graphicFrameMkLst>
        </pc:graphicFrameChg>
      </pc:sldChg>
      <pc:sldChg chg="modSp mod">
        <pc:chgData name="張天豪-數位金融處-永豐銀行" userId="0d835702-99c9-4ef6-82d8-3ca86d4ccc15" providerId="ADAL" clId="{13649D83-BEB4-0446-824D-B84D0069EC2E}" dt="2024-09-22T01:05:29.023" v="3" actId="15"/>
        <pc:sldMkLst>
          <pc:docMk/>
          <pc:sldMk cId="4191026547" sldId="299"/>
        </pc:sldMkLst>
        <pc:spChg chg="mod">
          <ac:chgData name="張天豪-數位金融處-永豐銀行" userId="0d835702-99c9-4ef6-82d8-3ca86d4ccc15" providerId="ADAL" clId="{13649D83-BEB4-0446-824D-B84D0069EC2E}" dt="2024-09-22T01:05:29.023" v="3" actId="15"/>
          <ac:spMkLst>
            <pc:docMk/>
            <pc:sldMk cId="4191026547" sldId="299"/>
            <ac:spMk id="8" creationId="{07925DAC-EC49-174F-9A30-A20FC8AF259F}"/>
          </ac:spMkLst>
        </pc:spChg>
      </pc:sldChg>
      <pc:sldChg chg="modSp mod">
        <pc:chgData name="張天豪-數位金融處-永豐銀行" userId="0d835702-99c9-4ef6-82d8-3ca86d4ccc15" providerId="ADAL" clId="{13649D83-BEB4-0446-824D-B84D0069EC2E}" dt="2024-09-22T01:16:48.728" v="140" actId="20577"/>
        <pc:sldMkLst>
          <pc:docMk/>
          <pc:sldMk cId="393315683" sldId="2147471185"/>
        </pc:sldMkLst>
        <pc:spChg chg="mod">
          <ac:chgData name="張天豪-數位金融處-永豐銀行" userId="0d835702-99c9-4ef6-82d8-3ca86d4ccc15" providerId="ADAL" clId="{13649D83-BEB4-0446-824D-B84D0069EC2E}" dt="2024-09-22T01:16:48.728" v="140" actId="20577"/>
          <ac:spMkLst>
            <pc:docMk/>
            <pc:sldMk cId="393315683" sldId="2147471185"/>
            <ac:spMk id="2" creationId="{F4A7A4D6-4202-F465-A80E-70AEA1EB3F6C}"/>
          </ac:spMkLst>
        </pc:spChg>
      </pc:sldChg>
      <pc:sldChg chg="addSp delSp modSp new mod modClrScheme chgLayout">
        <pc:chgData name="張天豪-數位金融處-永豐銀行" userId="0d835702-99c9-4ef6-82d8-3ca86d4ccc15" providerId="ADAL" clId="{13649D83-BEB4-0446-824D-B84D0069EC2E}" dt="2024-09-30T06:06:32.388" v="718" actId="404"/>
        <pc:sldMkLst>
          <pc:docMk/>
          <pc:sldMk cId="4060586183" sldId="2147471188"/>
        </pc:sldMkLst>
        <pc:spChg chg="add mod ord">
          <ac:chgData name="張天豪-數位金融處-永豐銀行" userId="0d835702-99c9-4ef6-82d8-3ca86d4ccc15" providerId="ADAL" clId="{13649D83-BEB4-0446-824D-B84D0069EC2E}" dt="2024-09-22T01:21:02.653" v="158" actId="20577"/>
          <ac:spMkLst>
            <pc:docMk/>
            <pc:sldMk cId="4060586183" sldId="2147471188"/>
            <ac:spMk id="5" creationId="{59D2C47F-F8DE-43CB-B46D-D6A6AF83347E}"/>
          </ac:spMkLst>
        </pc:spChg>
        <pc:spChg chg="add mod ord">
          <ac:chgData name="張天豪-數位金融處-永豐銀行" userId="0d835702-99c9-4ef6-82d8-3ca86d4ccc15" providerId="ADAL" clId="{13649D83-BEB4-0446-824D-B84D0069EC2E}" dt="2024-09-30T06:06:32.388" v="718" actId="404"/>
          <ac:spMkLst>
            <pc:docMk/>
            <pc:sldMk cId="4060586183" sldId="2147471188"/>
            <ac:spMk id="6" creationId="{4B0BEFF6-7576-F03B-6928-72A9AEB67D29}"/>
          </ac:spMkLst>
        </pc:spChg>
      </pc:sldChg>
      <pc:sldChg chg="modSp mod">
        <pc:chgData name="張天豪-數位金融處-永豐銀行" userId="0d835702-99c9-4ef6-82d8-3ca86d4ccc15" providerId="ADAL" clId="{13649D83-BEB4-0446-824D-B84D0069EC2E}" dt="2024-09-30T06:05:26.038" v="680" actId="255"/>
        <pc:sldMkLst>
          <pc:docMk/>
          <pc:sldMk cId="3467411777" sldId="2147471189"/>
        </pc:sldMkLst>
        <pc:spChg chg="mod">
          <ac:chgData name="張天豪-數位金融處-永豐銀行" userId="0d835702-99c9-4ef6-82d8-3ca86d4ccc15" providerId="ADAL" clId="{13649D83-BEB4-0446-824D-B84D0069EC2E}" dt="2024-09-30T06:00:34.121" v="640" actId="20577"/>
          <ac:spMkLst>
            <pc:docMk/>
            <pc:sldMk cId="3467411777" sldId="2147471189"/>
            <ac:spMk id="7" creationId="{2E3C2549-8CE5-1EBD-2266-09CA8BD84AC0}"/>
          </ac:spMkLst>
        </pc:spChg>
        <pc:graphicFrameChg chg="mod modGraphic">
          <ac:chgData name="張天豪-數位金融處-永豐銀行" userId="0d835702-99c9-4ef6-82d8-3ca86d4ccc15" providerId="ADAL" clId="{13649D83-BEB4-0446-824D-B84D0069EC2E}" dt="2024-09-30T06:05:26.038" v="680" actId="255"/>
          <ac:graphicFrameMkLst>
            <pc:docMk/>
            <pc:sldMk cId="3467411777" sldId="2147471189"/>
            <ac:graphicFrameMk id="5" creationId="{5D89DB35-D673-138D-D5DD-E21142D19880}"/>
          </ac:graphicFrameMkLst>
        </pc:graphicFrameChg>
      </pc:sldChg>
    </pc:docChg>
  </pc:docChgLst>
  <pc:docChgLst>
    <pc:chgData name="張天豪-數位金融處-永豐銀行" userId="0d835702-99c9-4ef6-82d8-3ca86d4ccc15" providerId="ADAL" clId="{3535DB18-1BBF-46AC-A302-CA4DEF9EDE65}"/>
    <pc:docChg chg="undo custSel modSld modMainMaster">
      <pc:chgData name="張天豪-數位金融處-永豐銀行" userId="0d835702-99c9-4ef6-82d8-3ca86d4ccc15" providerId="ADAL" clId="{3535DB18-1BBF-46AC-A302-CA4DEF9EDE65}" dt="2024-08-27T06:35:43.088" v="30" actId="478"/>
      <pc:docMkLst>
        <pc:docMk/>
      </pc:docMkLst>
      <pc:sldChg chg="modSp mod addCm">
        <pc:chgData name="張天豪-數位金融處-永豐銀行" userId="0d835702-99c9-4ef6-82d8-3ca86d4ccc15" providerId="ADAL" clId="{3535DB18-1BBF-46AC-A302-CA4DEF9EDE65}" dt="2024-08-27T06:35:05.491" v="23" actId="15"/>
        <pc:sldMkLst>
          <pc:docMk/>
          <pc:sldMk cId="0" sldId="258"/>
        </pc:sldMkLst>
      </pc:sldChg>
      <pc:sldMasterChg chg="modSldLayout">
        <pc:chgData name="張天豪-數位金融處-永豐銀行" userId="0d835702-99c9-4ef6-82d8-3ca86d4ccc15" providerId="ADAL" clId="{3535DB18-1BBF-46AC-A302-CA4DEF9EDE65}" dt="2024-08-27T06:35:43.088" v="30" actId="478"/>
        <pc:sldMasterMkLst>
          <pc:docMk/>
          <pc:sldMasterMk cId="0" sldId="2147483648"/>
        </pc:sldMasterMkLst>
        <pc:sldLayoutChg chg="addSp delSp modSp mod">
          <pc:chgData name="張天豪-數位金融處-永豐銀行" userId="0d835702-99c9-4ef6-82d8-3ca86d4ccc15" providerId="ADAL" clId="{3535DB18-1BBF-46AC-A302-CA4DEF9EDE65}" dt="2024-08-27T06:35:43.088" v="30" actId="478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  <pc:docChgLst>
    <pc:chgData name="吳憲驊-人力資源處-永豐銀行" userId="S::simonwu@sinopac.com::c372d5aa-c765-4280-a5c9-548c4152a5d4" providerId="AD" clId="Web-{76B08719-CE9C-CA5C-98B8-63898D770A1E}"/>
    <pc:docChg chg="addSld delSld addSection modSection">
      <pc:chgData name="吳憲驊-人力資源處-永豐銀行" userId="S::simonwu@sinopac.com::c372d5aa-c765-4280-a5c9-548c4152a5d4" providerId="AD" clId="Web-{76B08719-CE9C-CA5C-98B8-63898D770A1E}" dt="2024-09-06T10:15:50.990" v="31"/>
      <pc:docMkLst>
        <pc:docMk/>
      </pc:docMkLst>
      <pc:sldChg chg="add del">
        <pc:chgData name="吳憲驊-人力資源處-永豐銀行" userId="S::simonwu@sinopac.com::c372d5aa-c765-4280-a5c9-548c4152a5d4" providerId="AD" clId="Web-{76B08719-CE9C-CA5C-98B8-63898D770A1E}" dt="2024-09-06T10:15:15.536" v="7"/>
        <pc:sldMkLst>
          <pc:docMk/>
          <pc:sldMk cId="0" sldId="256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15.567" v="8"/>
        <pc:sldMkLst>
          <pc:docMk/>
          <pc:sldMk cId="0" sldId="257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15.598" v="9"/>
        <pc:sldMkLst>
          <pc:docMk/>
          <pc:sldMk cId="0" sldId="258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15.677" v="10"/>
        <pc:sldMkLst>
          <pc:docMk/>
          <pc:sldMk cId="0" sldId="259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15.755" v="11"/>
        <pc:sldMkLst>
          <pc:docMk/>
          <pc:sldMk cId="0" sldId="260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15.833" v="12"/>
        <pc:sldMkLst>
          <pc:docMk/>
          <pc:sldMk cId="0" sldId="261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15.927" v="13"/>
        <pc:sldMkLst>
          <pc:docMk/>
          <pc:sldMk cId="0" sldId="262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29.036" v="22"/>
        <pc:sldMkLst>
          <pc:docMk/>
          <pc:sldMk cId="0" sldId="264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29.208" v="24"/>
        <pc:sldMkLst>
          <pc:docMk/>
          <pc:sldMk cId="2406361714" sldId="292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29.864" v="27"/>
        <pc:sldMkLst>
          <pc:docMk/>
          <pc:sldMk cId="3121629751" sldId="293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29.536" v="25"/>
        <pc:sldMkLst>
          <pc:docMk/>
          <pc:sldMk cId="2022153893" sldId="295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29.692" v="26"/>
        <pc:sldMkLst>
          <pc:docMk/>
          <pc:sldMk cId="3155411272" sldId="2147471173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30.020" v="28"/>
        <pc:sldMkLst>
          <pc:docMk/>
          <pc:sldMk cId="393315683" sldId="2147471185"/>
        </pc:sldMkLst>
      </pc:sldChg>
      <pc:sldChg chg="add del">
        <pc:chgData name="吳憲驊-人力資源處-永豐銀行" userId="S::simonwu@sinopac.com::c372d5aa-c765-4280-a5c9-548c4152a5d4" providerId="AD" clId="Web-{76B08719-CE9C-CA5C-98B8-63898D770A1E}" dt="2024-09-06T10:15:29.067" v="23"/>
        <pc:sldMkLst>
          <pc:docMk/>
          <pc:sldMk cId="2193386975" sldId="2147471186"/>
        </pc:sldMkLst>
      </pc:sldChg>
    </pc:docChg>
  </pc:docChgLst>
  <pc:docChgLst>
    <pc:chgData name="張天豪-數位金融處-永豐銀行" userId="0d835702-99c9-4ef6-82d8-3ca86d4ccc15" providerId="ADAL" clId="{05C68244-A0A4-5F4B-A227-C47B6FE62571}"/>
    <pc:docChg chg="undo custSel addSld delSld modSld modMainMaster modSection">
      <pc:chgData name="張天豪-數位金融處-永豐銀行" userId="0d835702-99c9-4ef6-82d8-3ca86d4ccc15" providerId="ADAL" clId="{05C68244-A0A4-5F4B-A227-C47B6FE62571}" dt="2024-11-23T00:59:06.402" v="223" actId="12"/>
      <pc:docMkLst>
        <pc:docMk/>
      </pc:docMkLst>
      <pc:sldChg chg="modSp mod">
        <pc:chgData name="張天豪-數位金融處-永豐銀行" userId="0d835702-99c9-4ef6-82d8-3ca86d4ccc15" providerId="ADAL" clId="{05C68244-A0A4-5F4B-A227-C47B6FE62571}" dt="2024-10-12T11:25:14.956" v="80" actId="20577"/>
        <pc:sldMkLst>
          <pc:docMk/>
          <pc:sldMk cId="2406361714" sldId="292"/>
        </pc:sldMkLst>
        <pc:graphicFrameChg chg="modGraphic">
          <ac:chgData name="張天豪-數位金融處-永豐銀行" userId="0d835702-99c9-4ef6-82d8-3ca86d4ccc15" providerId="ADAL" clId="{05C68244-A0A4-5F4B-A227-C47B6FE62571}" dt="2024-10-12T11:25:14.956" v="80" actId="20577"/>
          <ac:graphicFrameMkLst>
            <pc:docMk/>
            <pc:sldMk cId="2406361714" sldId="292"/>
            <ac:graphicFrameMk id="2" creationId="{5895A022-F08C-163B-2FAE-27C45F0066B3}"/>
          </ac:graphicFrameMkLst>
        </pc:graphicFrameChg>
      </pc:sldChg>
      <pc:sldChg chg="modSp mod">
        <pc:chgData name="張天豪-數位金融處-永豐銀行" userId="0d835702-99c9-4ef6-82d8-3ca86d4ccc15" providerId="ADAL" clId="{05C68244-A0A4-5F4B-A227-C47B6FE62571}" dt="2024-10-13T02:59:04.551" v="212" actId="6549"/>
        <pc:sldMkLst>
          <pc:docMk/>
          <pc:sldMk cId="2022153893" sldId="295"/>
        </pc:sldMkLst>
        <pc:spChg chg="mod">
          <ac:chgData name="張天豪-數位金融處-永豐銀行" userId="0d835702-99c9-4ef6-82d8-3ca86d4ccc15" providerId="ADAL" clId="{05C68244-A0A4-5F4B-A227-C47B6FE62571}" dt="2024-10-13T02:59:04.551" v="212" actId="6549"/>
          <ac:spMkLst>
            <pc:docMk/>
            <pc:sldMk cId="2022153893" sldId="295"/>
            <ac:spMk id="271" creationId="{00000000-0000-0000-0000-000000000000}"/>
          </ac:spMkLst>
        </pc:spChg>
        <pc:graphicFrameChg chg="mod modGraphic">
          <ac:chgData name="張天豪-數位金融處-永豐銀行" userId="0d835702-99c9-4ef6-82d8-3ca86d4ccc15" providerId="ADAL" clId="{05C68244-A0A4-5F4B-A227-C47B6FE62571}" dt="2024-10-13T02:58:57.589" v="198" actId="2165"/>
          <ac:graphicFrameMkLst>
            <pc:docMk/>
            <pc:sldMk cId="2022153893" sldId="295"/>
            <ac:graphicFrameMk id="5" creationId="{13CAFCDB-F570-3F27-546A-2275FC736121}"/>
          </ac:graphicFrameMkLst>
        </pc:graphicFrameChg>
      </pc:sldChg>
      <pc:sldChg chg="modSp mod">
        <pc:chgData name="張天豪-數位金融處-永豐銀行" userId="0d835702-99c9-4ef6-82d8-3ca86d4ccc15" providerId="ADAL" clId="{05C68244-A0A4-5F4B-A227-C47B6FE62571}" dt="2024-10-12T11:29:08.768" v="165"/>
        <pc:sldMkLst>
          <pc:docMk/>
          <pc:sldMk cId="3262633635" sldId="297"/>
        </pc:sldMkLst>
        <pc:graphicFrameChg chg="mod modGraphic">
          <ac:chgData name="張天豪-數位金融處-永豐銀行" userId="0d835702-99c9-4ef6-82d8-3ca86d4ccc15" providerId="ADAL" clId="{05C68244-A0A4-5F4B-A227-C47B6FE62571}" dt="2024-10-12T11:29:08.768" v="165"/>
          <ac:graphicFrameMkLst>
            <pc:docMk/>
            <pc:sldMk cId="3262633635" sldId="297"/>
            <ac:graphicFrameMk id="273" creationId="{00000000-0000-0000-0000-000000000000}"/>
          </ac:graphicFrameMkLst>
        </pc:graphicFrameChg>
      </pc:sldChg>
      <pc:sldChg chg="modSp mod">
        <pc:chgData name="張天豪-數位金融處-永豐銀行" userId="0d835702-99c9-4ef6-82d8-3ca86d4ccc15" providerId="ADAL" clId="{05C68244-A0A4-5F4B-A227-C47B6FE62571}" dt="2024-10-12T11:25:27.938" v="88" actId="20577"/>
        <pc:sldMkLst>
          <pc:docMk/>
          <pc:sldMk cId="3155411272" sldId="2147471173"/>
        </pc:sldMkLst>
        <pc:graphicFrameChg chg="mod modGraphic">
          <ac:chgData name="張天豪-數位金融處-永豐銀行" userId="0d835702-99c9-4ef6-82d8-3ca86d4ccc15" providerId="ADAL" clId="{05C68244-A0A4-5F4B-A227-C47B6FE62571}" dt="2024-10-12T11:25:27.938" v="88" actId="20577"/>
          <ac:graphicFrameMkLst>
            <pc:docMk/>
            <pc:sldMk cId="3155411272" sldId="2147471173"/>
            <ac:graphicFrameMk id="3" creationId="{D8E60233-BE8D-43C8-A700-30EFB42AD38E}"/>
          </ac:graphicFrameMkLst>
        </pc:graphicFrameChg>
      </pc:sldChg>
      <pc:sldChg chg="modSp mod">
        <pc:chgData name="張天豪-數位金融處-永豐銀行" userId="0d835702-99c9-4ef6-82d8-3ca86d4ccc15" providerId="ADAL" clId="{05C68244-A0A4-5F4B-A227-C47B6FE62571}" dt="2024-10-12T11:28:12.213" v="152" actId="207"/>
        <pc:sldMkLst>
          <pc:docMk/>
          <pc:sldMk cId="2495256314" sldId="2147471176"/>
        </pc:sldMkLst>
        <pc:graphicFrameChg chg="mod modGraphic">
          <ac:chgData name="張天豪-數位金融處-永豐銀行" userId="0d835702-99c9-4ef6-82d8-3ca86d4ccc15" providerId="ADAL" clId="{05C68244-A0A4-5F4B-A227-C47B6FE62571}" dt="2024-10-12T11:28:12.213" v="152" actId="207"/>
          <ac:graphicFrameMkLst>
            <pc:docMk/>
            <pc:sldMk cId="2495256314" sldId="2147471176"/>
            <ac:graphicFrameMk id="273" creationId="{00000000-0000-0000-0000-000000000000}"/>
          </ac:graphicFrameMkLst>
        </pc:graphicFrameChg>
      </pc:sldChg>
      <pc:sldChg chg="add del">
        <pc:chgData name="張天豪-數位金融處-永豐銀行" userId="0d835702-99c9-4ef6-82d8-3ca86d4ccc15" providerId="ADAL" clId="{05C68244-A0A4-5F4B-A227-C47B6FE62571}" dt="2024-10-12T11:29:13.617" v="166" actId="2696"/>
        <pc:sldMkLst>
          <pc:docMk/>
          <pc:sldMk cId="424210253" sldId="2147471190"/>
        </pc:sldMkLst>
      </pc:sldChg>
      <pc:sldChg chg="add del">
        <pc:chgData name="張天豪-數位金融處-永豐銀行" userId="0d835702-99c9-4ef6-82d8-3ca86d4ccc15" providerId="ADAL" clId="{05C68244-A0A4-5F4B-A227-C47B6FE62571}" dt="2024-10-12T11:26:42.301" v="102" actId="2696"/>
        <pc:sldMkLst>
          <pc:docMk/>
          <pc:sldMk cId="717366664" sldId="2147471190"/>
        </pc:sldMkLst>
      </pc:sldChg>
      <pc:sldChg chg="add del">
        <pc:chgData name="張天豪-數位金融處-永豐銀行" userId="0d835702-99c9-4ef6-82d8-3ca86d4ccc15" providerId="ADAL" clId="{05C68244-A0A4-5F4B-A227-C47B6FE62571}" dt="2024-10-12T11:28:19.946" v="153" actId="2696"/>
        <pc:sldMkLst>
          <pc:docMk/>
          <pc:sldMk cId="750805866" sldId="2147471190"/>
        </pc:sldMkLst>
      </pc:sldChg>
      <pc:sldChg chg="del">
        <pc:chgData name="張天豪-數位金融處-永豐銀行" userId="0d835702-99c9-4ef6-82d8-3ca86d4ccc15" providerId="ADAL" clId="{05C68244-A0A4-5F4B-A227-C47B6FE62571}" dt="2024-10-12T11:23:56.255" v="44" actId="2696"/>
        <pc:sldMkLst>
          <pc:docMk/>
          <pc:sldMk cId="3905871497" sldId="2147471190"/>
        </pc:sldMkLst>
      </pc:sldChg>
      <pc:sldMasterChg chg="modSldLayout sldLayoutOrd">
        <pc:chgData name="張天豪-數位金融處-永豐銀行" userId="0d835702-99c9-4ef6-82d8-3ca86d4ccc15" providerId="ADAL" clId="{05C68244-A0A4-5F4B-A227-C47B6FE62571}" dt="2024-11-23T00:59:06.402" v="223" actId="12"/>
        <pc:sldMasterMkLst>
          <pc:docMk/>
          <pc:sldMasterMk cId="0" sldId="2147483648"/>
        </pc:sldMasterMkLst>
        <pc:sldLayoutChg chg="modSp">
          <pc:chgData name="張天豪-數位金融處-永豐銀行" userId="0d835702-99c9-4ef6-82d8-3ca86d4ccc15" providerId="ADAL" clId="{05C68244-A0A4-5F4B-A227-C47B6FE62571}" dt="2024-10-13T02:53:19.336" v="171" actId="12"/>
          <pc:sldLayoutMkLst>
            <pc:docMk/>
            <pc:sldMasterMk cId="0" sldId="2147483648"/>
            <pc:sldLayoutMk cId="0" sldId="2147483651"/>
          </pc:sldLayoutMkLst>
          <pc:spChg chg="mod">
            <ac:chgData name="張天豪-數位金融處-永豐銀行" userId="0d835702-99c9-4ef6-82d8-3ca86d4ccc15" providerId="ADAL" clId="{05C68244-A0A4-5F4B-A227-C47B6FE62571}" dt="2024-10-13T02:53:19.336" v="171" actId="12"/>
            <ac:spMkLst>
              <pc:docMk/>
              <pc:sldMasterMk cId="0" sldId="2147483648"/>
              <pc:sldLayoutMk cId="0" sldId="2147483651"/>
              <ac:spMk id="19" creationId="{00000000-0000-0000-0000-000000000000}"/>
            </ac:spMkLst>
          </pc:spChg>
        </pc:sldLayoutChg>
        <pc:sldLayoutChg chg="ord">
          <pc:chgData name="張天豪-數位金融處-永豐銀行" userId="0d835702-99c9-4ef6-82d8-3ca86d4ccc15" providerId="ADAL" clId="{05C68244-A0A4-5F4B-A227-C47B6FE62571}" dt="2024-11-11T08:29:41.246" v="213" actId="20578"/>
          <pc:sldLayoutMkLst>
            <pc:docMk/>
            <pc:sldMasterMk cId="0" sldId="2147483648"/>
            <pc:sldLayoutMk cId="0" sldId="2147483652"/>
          </pc:sldLayoutMkLst>
        </pc:sldLayoutChg>
        <pc:sldLayoutChg chg="modSp">
          <pc:chgData name="張天豪-數位金融處-永豐銀行" userId="0d835702-99c9-4ef6-82d8-3ca86d4ccc15" providerId="ADAL" clId="{05C68244-A0A4-5F4B-A227-C47B6FE62571}" dt="2024-11-23T00:59:06.402" v="223" actId="12"/>
          <pc:sldLayoutMkLst>
            <pc:docMk/>
            <pc:sldMasterMk cId="0" sldId="2147483648"/>
            <pc:sldLayoutMk cId="1016505608" sldId="2147483659"/>
          </pc:sldLayoutMkLst>
          <pc:spChg chg="mod">
            <ac:chgData name="張天豪-數位金融處-永豐銀行" userId="0d835702-99c9-4ef6-82d8-3ca86d4ccc15" providerId="ADAL" clId="{05C68244-A0A4-5F4B-A227-C47B6FE62571}" dt="2024-11-23T00:59:02.606" v="218" actId="12"/>
            <ac:spMkLst>
              <pc:docMk/>
              <pc:sldMasterMk cId="0" sldId="2147483648"/>
              <pc:sldLayoutMk cId="1016505608" sldId="2147483659"/>
              <ac:spMk id="2" creationId="{E8E59DF3-723D-F8D2-F968-6FCDA67BCDDC}"/>
            </ac:spMkLst>
          </pc:spChg>
          <pc:spChg chg="mod">
            <ac:chgData name="張天豪-數位金融處-永豐銀行" userId="0d835702-99c9-4ef6-82d8-3ca86d4ccc15" providerId="ADAL" clId="{05C68244-A0A4-5F4B-A227-C47B6FE62571}" dt="2024-11-23T00:59:06.402" v="223" actId="12"/>
            <ac:spMkLst>
              <pc:docMk/>
              <pc:sldMasterMk cId="0" sldId="2147483648"/>
              <pc:sldLayoutMk cId="1016505608" sldId="2147483659"/>
              <ac:spMk id="7" creationId="{AB88F2E6-F0E1-9028-69C7-33CBCB9759A2}"/>
            </ac:spMkLst>
          </pc:spChg>
        </pc:sldLayoutChg>
      </pc:sldMasterChg>
    </pc:docChg>
  </pc:docChgLst>
  <pc:docChgLst>
    <pc:chgData name="吳憲驊-人力資源處-永豐銀行" userId="c372d5aa-c765-4280-a5c9-548c4152a5d4" providerId="ADAL" clId="{898F72A5-CF0B-4BC5-833D-22D2B31FA266}"/>
    <pc:docChg chg="undo custSel delSld modSld modSection">
      <pc:chgData name="吳憲驊-人力資源處-永豐銀行" userId="c372d5aa-c765-4280-a5c9-548c4152a5d4" providerId="ADAL" clId="{898F72A5-CF0B-4BC5-833D-22D2B31FA266}" dt="2024-08-27T05:50:47.744" v="22" actId="2165"/>
      <pc:docMkLst>
        <pc:docMk/>
      </pc:docMkLst>
      <pc:sldChg chg="delSp mod">
        <pc:chgData name="吳憲驊-人力資源處-永豐銀行" userId="c372d5aa-c765-4280-a5c9-548c4152a5d4" providerId="ADAL" clId="{898F72A5-CF0B-4BC5-833D-22D2B31FA266}" dt="2024-08-23T08:22:23.087" v="1" actId="478"/>
        <pc:sldMkLst>
          <pc:docMk/>
          <pc:sldMk cId="3121629751" sldId="293"/>
        </pc:sldMkLst>
      </pc:sldChg>
      <pc:sldChg chg="modSp mod addCm modCm">
        <pc:chgData name="吳憲驊-人力資源處-永豐銀行" userId="c372d5aa-c765-4280-a5c9-548c4152a5d4" providerId="ADAL" clId="{898F72A5-CF0B-4BC5-833D-22D2B31FA266}" dt="2024-08-27T05:50:47.744" v="22" actId="2165"/>
        <pc:sldMkLst>
          <pc:docMk/>
          <pc:sldMk cId="673018660" sldId="294"/>
        </pc:sldMkLst>
      </pc:sldChg>
      <pc:sldChg chg="modSp mod">
        <pc:chgData name="吳憲驊-人力資源處-永豐銀行" userId="c372d5aa-c765-4280-a5c9-548c4152a5d4" providerId="ADAL" clId="{898F72A5-CF0B-4BC5-833D-22D2B31FA266}" dt="2024-08-23T10:03:46.763" v="16" actId="20577"/>
        <pc:sldMkLst>
          <pc:docMk/>
          <pc:sldMk cId="3262633635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821615" y="337747"/>
            <a:ext cx="56952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536950" y="1177925"/>
            <a:ext cx="13887450" cy="7812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69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336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0814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6815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1572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7332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0EDB-6CBB-C071-F2C7-E4E69993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09CBDED-0360-6ABE-1BB4-8B6C7650D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7478F63-726C-F010-C619-6A14B5306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482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92960-7938-23F3-4594-B59E4055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1BA9447-112B-CBC4-444E-CD41AA8EA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8F119F5-C202-63AD-D1B6-1C1313D40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03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userDrawn="1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title"/>
          </p:nvPr>
        </p:nvSpPr>
        <p:spPr>
          <a:xfrm>
            <a:off x="179388" y="72000"/>
            <a:ext cx="11161712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body" idx="1" hasCustomPrompt="1"/>
          </p:nvPr>
        </p:nvSpPr>
        <p:spPr>
          <a:xfrm>
            <a:off x="179388" y="719138"/>
            <a:ext cx="11161712" cy="540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t" anchorCtr="0">
            <a:noAutofit/>
          </a:bodyPr>
          <a:lstStyle>
            <a:lvl1pPr marL="252000" marR="0" lvl="0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504000" marR="0" lvl="1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4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2pPr>
            <a:lvl3pPr marL="756000" marR="0" lvl="2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2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3pPr>
            <a:lvl4pPr marL="1008000" marR="0" lvl="3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10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4pPr>
            <a:lvl5pPr marL="1260000" marR="0" lvl="4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標準系統字體"/>
              <a:buChar char="○"/>
              <a:defRPr sz="8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5pPr>
            <a:lvl6pPr marL="1512000" marR="0" lvl="5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Microsoft JhengHei Light" panose="020B0304030504040204" pitchFamily="34" charset="-120"/>
              <a:buChar char="o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zh-TW" altLang="en-US"/>
              <a:t>第一層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cxnSp>
        <p:nvCxnSpPr>
          <p:cNvPr id="20" name="Google Shape;20;p34"/>
          <p:cNvCxnSpPr>
            <a:cxnSpLocks/>
          </p:cNvCxnSpPr>
          <p:nvPr/>
        </p:nvCxnSpPr>
        <p:spPr>
          <a:xfrm>
            <a:off x="179388" y="612000"/>
            <a:ext cx="11161712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6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603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;p32">
            <a:extLst>
              <a:ext uri="{FF2B5EF4-FFF2-40B4-BE49-F238E27FC236}">
                <a16:creationId xmlns:a16="http://schemas.microsoft.com/office/drawing/2014/main" id="{728D7485-3340-DD7C-9D2E-D9DE76FC1DDB}"/>
              </a:ext>
            </a:extLst>
          </p:cNvPr>
          <p:cNvCxnSpPr>
            <a:cxnSpLocks/>
          </p:cNvCxnSpPr>
          <p:nvPr userDrawn="1"/>
        </p:nvCxnSpPr>
        <p:spPr>
          <a:xfrm>
            <a:off x="1440000" y="2880000"/>
            <a:ext cx="57600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0;p32">
            <a:extLst>
              <a:ext uri="{FF2B5EF4-FFF2-40B4-BE49-F238E27FC236}">
                <a16:creationId xmlns:a16="http://schemas.microsoft.com/office/drawing/2014/main" id="{7B925996-2FA7-4A3F-652D-7B1D8634C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0" y="2160000"/>
            <a:ext cx="576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0000" tIns="46800" rIns="90000" bIns="46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36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137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>
  <p:cSld name="標題投影片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32"/>
          <p:cNvCxnSpPr>
            <a:cxnSpLocks/>
          </p:cNvCxnSpPr>
          <p:nvPr/>
        </p:nvCxnSpPr>
        <p:spPr>
          <a:xfrm>
            <a:off x="1440000" y="2880000"/>
            <a:ext cx="86400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1440000" y="2160000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36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1440000" y="4320000"/>
            <a:ext cx="86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sz="28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body" idx="2"/>
          </p:nvPr>
        </p:nvSpPr>
        <p:spPr>
          <a:xfrm>
            <a:off x="1440000" y="5040000"/>
            <a:ext cx="86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icrosoft JhengHei"/>
              <a:buNone/>
              <a:defRPr sz="160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4E9B3DD-FAA0-DF43-8AE4-2105CE51701D}"/>
              </a:ext>
            </a:extLst>
          </p:cNvPr>
          <p:cNvSpPr txBox="1"/>
          <p:nvPr userDrawn="1"/>
        </p:nvSpPr>
        <p:spPr>
          <a:xfrm>
            <a:off x="604826" y="608597"/>
            <a:ext cx="1031083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Template Version</a:t>
            </a:r>
          </a:p>
          <a:p>
            <a:pPr algn="ctr"/>
            <a:r>
              <a:rPr kumimoji="1" lang="en-US" altLang="zh-TW" sz="240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v7.1</a:t>
            </a:r>
            <a:endParaRPr kumimoji="1" lang="zh-TW" altLang="en-US" sz="240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9105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1D3636-C8D9-A34B-A3BF-045464A9529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4000"/>
            <a:ext cx="4406303" cy="705606"/>
          </a:xfrm>
          <a:prstGeom prst="rect">
            <a:avLst/>
          </a:prstGeom>
        </p:spPr>
      </p:pic>
      <p:sp>
        <p:nvSpPr>
          <p:cNvPr id="6" name="Google Shape;6;p31"/>
          <p:cNvSpPr/>
          <p:nvPr/>
        </p:nvSpPr>
        <p:spPr>
          <a:xfrm>
            <a:off x="0" y="6237968"/>
            <a:ext cx="381603" cy="24220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88150" tIns="44050" rIns="88150" bIns="44050" anchor="b" anchorCtr="0">
            <a:spAutoFit/>
          </a:bodyPr>
          <a:lstStyle/>
          <a:p>
            <a:pPr marL="0" marR="0" lvl="0" indent="0" algn="ctr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/>
                <a:sym typeface="Arial"/>
              </a:rPr>
              <a:pPr marL="0" marR="0" lvl="0" indent="0" algn="ctr" rtl="0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86D7F2-4668-134E-BDFC-68995583691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0" y="6156000"/>
            <a:ext cx="2462731" cy="2912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DBFD30-7CBC-FF44-A3CD-E1370C8D3C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362000" y="6228000"/>
            <a:ext cx="1636426" cy="20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ts val="964"/>
              </a:lnSpc>
              <a:defRPr/>
            </a:pPr>
            <a:r>
              <a:rPr lang="zh-TW" altLang="en-US" sz="800" b="0">
                <a:solidFill>
                  <a:srgbClr val="B2B2B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機密資料僅限永豐金控內部使用 </a:t>
            </a:r>
            <a:endParaRPr lang="en-US" altLang="zh-TW" sz="800" b="0">
              <a:solidFill>
                <a:srgbClr val="B2B2B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57" r:id="rId3"/>
    <p:sldLayoutId id="2147483649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97" userDrawn="1">
          <p15:clr>
            <a:srgbClr val="A4A3A4"/>
          </p15:clr>
        </p15:guide>
        <p15:guide id="3" pos="7144" userDrawn="1">
          <p15:clr>
            <a:srgbClr val="A4A3A4"/>
          </p15:clr>
        </p15:guide>
        <p15:guide id="4" pos="113" userDrawn="1">
          <p15:clr>
            <a:srgbClr val="A4A3A4"/>
          </p15:clr>
        </p15:guide>
        <p15:guide id="5" orient="horz" pos="3855" userDrawn="1">
          <p15:clr>
            <a:srgbClr val="A4A3A4"/>
          </p15:clr>
        </p15:guide>
        <p15:guide id="6" orient="horz" pos="45" userDrawn="1">
          <p15:clr>
            <a:srgbClr val="A4A3A4"/>
          </p15:clr>
        </p15:guide>
        <p15:guide id="11" pos="3629" userDrawn="1">
          <p15:clr>
            <a:srgbClr val="F26B43"/>
          </p15:clr>
        </p15:guide>
        <p15:guide id="12" pos="3560" userDrawn="1">
          <p15:clr>
            <a:srgbClr val="A4A3A4"/>
          </p15:clr>
        </p15:guide>
        <p15:guide id="13" pos="2495" userDrawn="1">
          <p15:clr>
            <a:srgbClr val="A4A3A4"/>
          </p15:clr>
        </p15:guide>
        <p15:guide id="14" pos="2381" userDrawn="1">
          <p15:clr>
            <a:srgbClr val="A4A3A4"/>
          </p15:clr>
        </p15:guide>
        <p15:guide id="15" pos="4762" userDrawn="1">
          <p15:clr>
            <a:srgbClr val="A4A3A4"/>
          </p15:clr>
        </p15:guide>
        <p15:guide id="16" pos="4876" userDrawn="1">
          <p15:clr>
            <a:srgbClr val="A4A3A4"/>
          </p15:clr>
        </p15:guide>
        <p15:guide id="18" orient="horz" pos="385" userDrawn="1">
          <p15:clr>
            <a:srgbClr val="A4A3A4"/>
          </p15:clr>
        </p15:guide>
        <p15:guide id="19" orient="horz" pos="4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tplus.ithome.com.tw/webinar-page/23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TW" altLang="en-US" b="1" dirty="0"/>
              <a:t> </a:t>
            </a:r>
            <a:r>
              <a:rPr lang="en-US" altLang="zh-TW" b="1" dirty="0" err="1"/>
              <a:t>iThome</a:t>
            </a:r>
            <a:r>
              <a:rPr lang="en-US" altLang="zh-TW" b="1" dirty="0"/>
              <a:t> </a:t>
            </a:r>
            <a:r>
              <a:rPr lang="zh-TW" altLang="en-US" b="1" dirty="0"/>
              <a:t>鐵人賽系列書出版攻略</a:t>
            </a:r>
            <a:endParaRPr lang="en-US" b="1" dirty="0"/>
          </a:p>
        </p:txBody>
      </p:sp>
      <p:sp>
        <p:nvSpPr>
          <p:cNvPr id="37" name="Google Shape;37;p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</a:pPr>
            <a:r>
              <a:rPr lang="en-US" dirty="0" err="1"/>
              <a:t>數位科技處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數位科技發展組</a:t>
            </a:r>
            <a:endParaRPr sz="2800" b="0" dirty="0"/>
          </a:p>
        </p:txBody>
      </p:sp>
      <p:sp>
        <p:nvSpPr>
          <p:cNvPr id="38" name="Google Shape;38;p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/>
              <a:t>2025</a:t>
            </a:r>
            <a:r>
              <a:rPr lang="zh-TW" sz="1600" b="0" dirty="0"/>
              <a:t>.</a:t>
            </a:r>
            <a:r>
              <a:rPr lang="en-US" altLang="zh-TW" sz="1600" b="0" dirty="0"/>
              <a:t>11</a:t>
            </a:r>
            <a:r>
              <a:rPr lang="zh-TW" sz="1600" b="0" dirty="0"/>
              <a:t>.</a:t>
            </a:r>
            <a:r>
              <a:rPr lang="en-US" altLang="zh-TW" dirty="0"/>
              <a:t>2</a:t>
            </a:r>
            <a:r>
              <a:rPr lang="en-US" altLang="zh-TW" sz="1600" b="0" dirty="0"/>
              <a:t>4</a:t>
            </a:r>
            <a:endParaRPr sz="1600" b="0" dirty="0"/>
          </a:p>
        </p:txBody>
      </p:sp>
      <p:sp>
        <p:nvSpPr>
          <p:cNvPr id="2" name="Google Shape;36;p1">
            <a:extLst>
              <a:ext uri="{FF2B5EF4-FFF2-40B4-BE49-F238E27FC236}">
                <a16:creationId xmlns:a16="http://schemas.microsoft.com/office/drawing/2014/main" id="{C69634B5-E325-AF73-D410-8C84645AB155}"/>
              </a:ext>
            </a:extLst>
          </p:cNvPr>
          <p:cNvSpPr txBox="1">
            <a:spLocks/>
          </p:cNvSpPr>
          <p:nvPr/>
        </p:nvSpPr>
        <p:spPr>
          <a:xfrm>
            <a:off x="1440000" y="2880175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err="1"/>
              <a:t>從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30 </a:t>
            </a:r>
            <a:r>
              <a:rPr lang="zh-TW" altLang="en-US" sz="2800" b="1" dirty="0"/>
              <a:t>天網路文章到書籍出版的實戰分享</a:t>
            </a:r>
            <a:endParaRPr lang="en-US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F37179-9251-E66F-6337-AA7567B0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Thank You!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2460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12B954-BE82-BA60-21A5-A6084C4C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 </a:t>
            </a:r>
            <a:r>
              <a:rPr lang="en-US" altLang="zh-TW" dirty="0" err="1"/>
              <a:t>iThome</a:t>
            </a:r>
            <a:r>
              <a:rPr lang="en-US" altLang="zh-TW" dirty="0"/>
              <a:t> </a:t>
            </a:r>
            <a:r>
              <a:rPr lang="zh-TW" altLang="en-US" dirty="0"/>
              <a:t>鐵人賽？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C97C35-3819-0CBB-EA60-785040FC4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388" y="719138"/>
            <a:ext cx="5580856" cy="5401026"/>
          </a:xfrm>
        </p:spPr>
        <p:txBody>
          <a:bodyPr/>
          <a:lstStyle/>
          <a:p>
            <a:pPr marL="36000" indent="0">
              <a:buNone/>
            </a:pPr>
            <a:r>
              <a:rPr lang="zh-TW" altLang="en-US" sz="1800" b="1" dirty="0"/>
              <a:t>台灣最大型的技術寫作挑戰活動</a:t>
            </a:r>
            <a:endParaRPr lang="en-US" altLang="zh-TW" sz="1800" b="1" dirty="0"/>
          </a:p>
          <a:p>
            <a:r>
              <a:rPr lang="zh-TW" altLang="en-US" dirty="0"/>
              <a:t>由 </a:t>
            </a:r>
            <a:r>
              <a:rPr lang="en" altLang="zh-TW" b="1" dirty="0" err="1"/>
              <a:t>iThome</a:t>
            </a:r>
            <a:r>
              <a:rPr lang="en" altLang="zh-TW" dirty="0"/>
              <a:t> </a:t>
            </a:r>
            <a:r>
              <a:rPr lang="zh-TW" altLang="en-US" dirty="0"/>
              <a:t>舉辦，自 </a:t>
            </a:r>
            <a:r>
              <a:rPr lang="en-US" altLang="zh-TW" dirty="0"/>
              <a:t>2008 </a:t>
            </a:r>
            <a:r>
              <a:rPr lang="zh-TW" altLang="en-US" dirty="0"/>
              <a:t>年起累積龐大工程師社群參與</a:t>
            </a:r>
            <a:endParaRPr lang="en-US" altLang="zh-TW" dirty="0"/>
          </a:p>
          <a:p>
            <a:r>
              <a:rPr lang="zh-TW" altLang="en-US" dirty="0"/>
              <a:t>每年約於 </a:t>
            </a:r>
            <a:r>
              <a:rPr lang="en-US" altLang="zh-TW" b="1" dirty="0"/>
              <a:t>8 </a:t>
            </a:r>
            <a:r>
              <a:rPr lang="zh-TW" altLang="en-US" b="1" dirty="0"/>
              <a:t>月至 </a:t>
            </a:r>
            <a:r>
              <a:rPr lang="en-US" altLang="zh-TW" b="1" dirty="0"/>
              <a:t>10 </a:t>
            </a:r>
            <a:r>
              <a:rPr lang="zh-TW" altLang="en-US" b="1" dirty="0"/>
              <a:t>月</a:t>
            </a:r>
            <a:r>
              <a:rPr lang="zh-TW" altLang="en-US" dirty="0"/>
              <a:t> 舉行，已成為國內 </a:t>
            </a:r>
            <a:r>
              <a:rPr lang="en-US" altLang="zh-TW" dirty="0"/>
              <a:t>IT </a:t>
            </a:r>
            <a:r>
              <a:rPr lang="zh-TW" altLang="en-US" dirty="0"/>
              <a:t>年度盛事</a:t>
            </a:r>
            <a:endParaRPr lang="en-US" altLang="zh-TW" dirty="0"/>
          </a:p>
          <a:p>
            <a:endParaRPr lang="en-US" altLang="zh-TW" sz="1000" dirty="0"/>
          </a:p>
          <a:p>
            <a:pPr marL="36000" indent="0">
              <a:buNone/>
            </a:pPr>
            <a:r>
              <a:rPr lang="zh-TW" altLang="en-US" sz="1800" b="1" dirty="0"/>
              <a:t>競賽方式與規則</a:t>
            </a:r>
            <a:endParaRPr lang="en-US" altLang="zh-TW" sz="1800" b="1" dirty="0"/>
          </a:p>
          <a:p>
            <a:r>
              <a:rPr lang="zh-TW" altLang="en-US" dirty="0"/>
              <a:t>分為 </a:t>
            </a:r>
            <a:r>
              <a:rPr lang="zh-TW" altLang="en-US" b="1" dirty="0"/>
              <a:t>主題競賽</a:t>
            </a:r>
            <a:r>
              <a:rPr lang="zh-TW" altLang="en-US" dirty="0"/>
              <a:t> 與 </a:t>
            </a:r>
            <a:r>
              <a:rPr lang="zh-TW" altLang="en-US" b="1" dirty="0"/>
              <a:t>自我挑戰</a:t>
            </a:r>
            <a:r>
              <a:rPr lang="zh-TW" altLang="en-US" dirty="0"/>
              <a:t>（自我挑戰不納入評分）</a:t>
            </a:r>
            <a:endParaRPr lang="en-US" altLang="zh-TW" dirty="0"/>
          </a:p>
          <a:p>
            <a:r>
              <a:rPr lang="zh-TW" altLang="en-US" dirty="0"/>
              <a:t>參賽者需 </a:t>
            </a:r>
            <a:r>
              <a:rPr lang="zh-TW" altLang="en-US" b="1" dirty="0"/>
              <a:t>連續 </a:t>
            </a:r>
            <a:r>
              <a:rPr lang="en-US" altLang="zh-TW" b="1" dirty="0"/>
              <a:t>30 </a:t>
            </a:r>
            <a:r>
              <a:rPr lang="zh-TW" altLang="en-US" b="1" dirty="0"/>
              <a:t>天 </a:t>
            </a:r>
            <a:r>
              <a:rPr lang="zh-TW" altLang="en-US" dirty="0"/>
              <a:t>每天發佈一篇文章（不可中斷）</a:t>
            </a:r>
            <a:endParaRPr lang="en-US" altLang="zh-TW" dirty="0"/>
          </a:p>
          <a:p>
            <a:pPr marL="36000" indent="0">
              <a:buNone/>
            </a:pPr>
            <a:endParaRPr lang="en-US" altLang="zh-TW" sz="1000" dirty="0"/>
          </a:p>
          <a:p>
            <a:pPr marL="36000" indent="0">
              <a:buNone/>
            </a:pPr>
            <a:r>
              <a:rPr lang="zh-TW" altLang="en-US" sz="1800" b="1" dirty="0"/>
              <a:t>往年常見主題競賽類別</a:t>
            </a:r>
            <a:endParaRPr lang="en-US" altLang="zh-TW" b="1" dirty="0"/>
          </a:p>
          <a:p>
            <a:r>
              <a:rPr lang="en" altLang="zh-TW" dirty="0"/>
              <a:t>AI &amp; Data</a:t>
            </a:r>
          </a:p>
          <a:p>
            <a:r>
              <a:rPr lang="en" altLang="zh-TW" dirty="0"/>
              <a:t>DevOps</a:t>
            </a:r>
          </a:p>
          <a:p>
            <a:r>
              <a:rPr lang="en" altLang="zh-TW" dirty="0"/>
              <a:t>IT </a:t>
            </a:r>
            <a:r>
              <a:rPr lang="zh-TW" altLang="en-US" dirty="0"/>
              <a:t>管理</a:t>
            </a:r>
            <a:endParaRPr lang="en-US" altLang="zh-TW" dirty="0"/>
          </a:p>
          <a:p>
            <a:r>
              <a:rPr lang="en" altLang="zh-TW" dirty="0"/>
              <a:t>Mobile Development</a:t>
            </a:r>
          </a:p>
          <a:p>
            <a:r>
              <a:rPr lang="en" altLang="zh-TW" dirty="0"/>
              <a:t>Modern Web</a:t>
            </a:r>
          </a:p>
          <a:p>
            <a:r>
              <a:rPr lang="en" altLang="zh-TW" dirty="0"/>
              <a:t>Security</a:t>
            </a:r>
          </a:p>
          <a:p>
            <a:r>
              <a:rPr lang="en" altLang="zh-TW" dirty="0"/>
              <a:t>Software Development</a:t>
            </a:r>
          </a:p>
          <a:p>
            <a:endParaRPr lang="zh-TW" altLang="en-US" dirty="0"/>
          </a:p>
        </p:txBody>
      </p:sp>
      <p:pic>
        <p:nvPicPr>
          <p:cNvPr id="8" name="圖片 7" descr="一張含有 文字, 螢幕擷取畫面, 雲, 網站 的圖片&#10;&#10;AI 產生的內容可能不正確。">
            <a:extLst>
              <a:ext uri="{FF2B5EF4-FFF2-40B4-BE49-F238E27FC236}">
                <a16:creationId xmlns:a16="http://schemas.microsoft.com/office/drawing/2014/main" id="{2E3D317D-5153-E331-09A7-81CD8A4D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56" y="898701"/>
            <a:ext cx="5614844" cy="50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21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CA925-175A-3A81-DEBE-463A4FEE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參賽前的準備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5FFB5B-A3C7-A41F-8888-A09B6B7A4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388" y="719138"/>
            <a:ext cx="5580856" cy="5401026"/>
          </a:xfrm>
        </p:spPr>
        <p:txBody>
          <a:bodyPr/>
          <a:lstStyle/>
          <a:p>
            <a:pPr marL="36000" indent="0">
              <a:buNone/>
            </a:pPr>
            <a:r>
              <a:rPr lang="zh-TW" altLang="en-US" sz="1800" b="1" dirty="0"/>
              <a:t>選題與定位：決定你要寫什麼、寫給誰看</a:t>
            </a:r>
            <a:endParaRPr lang="en-US" altLang="zh-TW" sz="1800" b="1" dirty="0"/>
          </a:p>
          <a:p>
            <a:r>
              <a:rPr lang="zh-TW" altLang="en-US" dirty="0"/>
              <a:t>選擇你熟悉、能持續深入的技術主題</a:t>
            </a:r>
            <a:endParaRPr lang="en-US" altLang="zh-TW" dirty="0"/>
          </a:p>
          <a:p>
            <a:r>
              <a:rPr lang="zh-TW" altLang="en-US" dirty="0"/>
              <a:t>明確設定讀者族群：新手、中階工程師、或特定職能</a:t>
            </a:r>
            <a:endParaRPr lang="en-US" altLang="zh-TW" dirty="0"/>
          </a:p>
          <a:p>
            <a:r>
              <a:rPr lang="zh-TW" altLang="en-US" dirty="0"/>
              <a:t>主題需能拆分成 至少 </a:t>
            </a:r>
            <a:r>
              <a:rPr lang="en-US" altLang="zh-TW" dirty="0"/>
              <a:t>30 </a:t>
            </a:r>
            <a:r>
              <a:rPr lang="zh-TW" altLang="en-US" dirty="0"/>
              <a:t>個子議題，形成完整系列</a:t>
            </a:r>
            <a:endParaRPr lang="en-US" altLang="zh-TW" dirty="0"/>
          </a:p>
          <a:p>
            <a:pPr marL="36000" indent="0">
              <a:buNone/>
            </a:pPr>
            <a:endParaRPr lang="en-US" altLang="zh-TW" sz="1000" b="1" dirty="0"/>
          </a:p>
          <a:p>
            <a:pPr marL="36000" indent="0">
              <a:buNone/>
            </a:pPr>
            <a:r>
              <a:rPr lang="zh-TW" altLang="en-US" sz="1800" b="1" dirty="0"/>
              <a:t>大綱與內容架構：讓</a:t>
            </a:r>
            <a:r>
              <a:rPr lang="en-US" altLang="zh-TW" sz="1800" b="1" dirty="0"/>
              <a:t> 30 </a:t>
            </a:r>
            <a:r>
              <a:rPr lang="zh-TW" altLang="en-US" sz="1800" b="1" dirty="0"/>
              <a:t>天有章可循</a:t>
            </a:r>
            <a:endParaRPr lang="en-US" altLang="zh-TW" sz="1800" b="1" dirty="0"/>
          </a:p>
          <a:p>
            <a:r>
              <a:rPr lang="zh-TW" altLang="en-US" dirty="0"/>
              <a:t>先規劃完整 </a:t>
            </a:r>
            <a:r>
              <a:rPr lang="en-US" altLang="zh-TW" dirty="0"/>
              <a:t>30 </a:t>
            </a:r>
            <a:r>
              <a:rPr lang="zh-TW" altLang="en-US" dirty="0"/>
              <a:t>天系列文章大綱</a:t>
            </a:r>
            <a:endParaRPr lang="en-US" altLang="zh-TW" dirty="0"/>
          </a:p>
          <a:p>
            <a:r>
              <a:rPr lang="zh-TW" altLang="en-US" dirty="0"/>
              <a:t>可以將若干文章拆成子主題</a:t>
            </a:r>
            <a:endParaRPr lang="en-US" altLang="zh-TW" dirty="0"/>
          </a:p>
          <a:p>
            <a:r>
              <a:rPr lang="zh-TW" altLang="en-US" dirty="0"/>
              <a:t>每日文章保持固定格式</a:t>
            </a:r>
            <a:endParaRPr lang="en-US" altLang="zh-TW" dirty="0"/>
          </a:p>
          <a:p>
            <a:pPr lvl="1"/>
            <a:r>
              <a:rPr lang="zh-TW" altLang="en-US" dirty="0"/>
              <a:t>例如：背景 → 說明 → 範例 → 小結</a:t>
            </a:r>
            <a:endParaRPr lang="en-US" altLang="zh-TW" dirty="0"/>
          </a:p>
          <a:p>
            <a:endParaRPr lang="en-US" altLang="zh-TW" sz="1000" dirty="0"/>
          </a:p>
          <a:p>
            <a:pPr marL="36000" indent="0">
              <a:buNone/>
            </a:pPr>
            <a:r>
              <a:rPr lang="zh-TW" altLang="en-US" sz="1800" b="1" dirty="0"/>
              <a:t>庫存文章準備：完賽的關鍵保險</a:t>
            </a:r>
          </a:p>
          <a:p>
            <a:r>
              <a:rPr lang="zh-TW" altLang="en-US" dirty="0"/>
              <a:t>建議在開賽前至少一個月開始準備庫存文章</a:t>
            </a:r>
            <a:endParaRPr lang="en-US" altLang="zh-TW" dirty="0"/>
          </a:p>
          <a:p>
            <a:r>
              <a:rPr lang="zh-TW" altLang="en-US" dirty="0"/>
              <a:t>目標在開賽前完成 </a:t>
            </a:r>
            <a:r>
              <a:rPr lang="en-US" altLang="zh-TW" dirty="0"/>
              <a:t>10 </a:t>
            </a:r>
            <a:r>
              <a:rPr lang="zh-TW" altLang="en-US" dirty="0"/>
              <a:t>篇以上可直接上稿的文章</a:t>
            </a:r>
          </a:p>
          <a:p>
            <a:r>
              <a:rPr lang="zh-TW" altLang="en-US" dirty="0"/>
              <a:t>庫存越多，越能降低比賽期間的壓力與變數</a:t>
            </a:r>
            <a:endParaRPr lang="en-US" altLang="zh-TW" dirty="0"/>
          </a:p>
          <a:p>
            <a:pPr lvl="1"/>
            <a:r>
              <a:rPr lang="zh-TW" altLang="en-US" dirty="0"/>
              <a:t>加班、生病、突發事件</a:t>
            </a:r>
          </a:p>
          <a:p>
            <a:pPr marL="36000" indent="0">
              <a:buNone/>
            </a:pPr>
            <a:endParaRPr lang="zh-TW" altLang="en-US" sz="1800" b="1" dirty="0"/>
          </a:p>
        </p:txBody>
      </p:sp>
      <p:pic>
        <p:nvPicPr>
          <p:cNvPr id="7" name="圖片 6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1D81EFFB-1A33-C0FA-3BB4-1BBAE25E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244" y="950295"/>
            <a:ext cx="5580102" cy="49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6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3E4B92-0248-061D-C78E-D2A0F9FB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從參賽到得獎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28D348-6A08-BF71-8340-21A15DFF2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000" indent="0">
              <a:buNone/>
            </a:pPr>
            <a:r>
              <a:rPr lang="zh-TW" altLang="en-US" sz="1800" b="1" dirty="0"/>
              <a:t>完賽是邁向得獎的第一步</a:t>
            </a:r>
            <a:endParaRPr lang="en-US" altLang="zh-TW" sz="1800" b="1" dirty="0"/>
          </a:p>
          <a:p>
            <a:r>
              <a:rPr lang="zh-TW" altLang="en-US" dirty="0"/>
              <a:t>鐵人賽最困難的不是寫好文章，而是堅持 </a:t>
            </a:r>
            <a:r>
              <a:rPr lang="en-US" altLang="zh-TW" dirty="0"/>
              <a:t>30 </a:t>
            </a:r>
            <a:r>
              <a:rPr lang="zh-TW" altLang="en-US" dirty="0"/>
              <a:t>天不間斷</a:t>
            </a:r>
            <a:endParaRPr lang="en-US" altLang="zh-TW" dirty="0"/>
          </a:p>
          <a:p>
            <a:r>
              <a:rPr lang="zh-TW" altLang="en-US" dirty="0"/>
              <a:t>完賽本身就是稀缺成就：每年能完整跑完的人並不多</a:t>
            </a:r>
            <a:endParaRPr lang="en-US" altLang="zh-TW" dirty="0"/>
          </a:p>
          <a:p>
            <a:pPr lvl="1"/>
            <a:r>
              <a:rPr lang="zh-TW" altLang="en-US" dirty="0"/>
              <a:t>以 </a:t>
            </a:r>
            <a:r>
              <a:rPr lang="en-US" altLang="zh-TW" dirty="0"/>
              <a:t>2025 </a:t>
            </a:r>
            <a:r>
              <a:rPr lang="zh-TW" altLang="en-US" dirty="0"/>
              <a:t>年為例，參賽 </a:t>
            </a:r>
            <a:r>
              <a:rPr lang="en-US" altLang="zh-TW" dirty="0"/>
              <a:t>902 </a:t>
            </a:r>
            <a:r>
              <a:rPr lang="zh-TW" altLang="en-US" dirty="0"/>
              <a:t>人，完賽 </a:t>
            </a:r>
            <a:r>
              <a:rPr lang="en-US" altLang="zh-TW" dirty="0"/>
              <a:t>529 </a:t>
            </a:r>
            <a:r>
              <a:rPr lang="zh-TW" altLang="en-US" dirty="0"/>
              <a:t>人，完賽率約 </a:t>
            </a:r>
            <a:r>
              <a:rPr lang="en-US" altLang="zh-TW" dirty="0"/>
              <a:t>58%</a:t>
            </a:r>
          </a:p>
          <a:p>
            <a:r>
              <a:rPr lang="zh-TW" altLang="en-US" dirty="0"/>
              <a:t>完賽者才真正進入「有機會被看見」的名單</a:t>
            </a:r>
            <a:endParaRPr lang="en-US" altLang="zh-TW" dirty="0"/>
          </a:p>
          <a:p>
            <a:pPr marL="36000" indent="0">
              <a:buNone/>
            </a:pPr>
            <a:endParaRPr lang="en-US" altLang="zh-TW" sz="1000" dirty="0"/>
          </a:p>
          <a:p>
            <a:pPr marL="36000" indent="0">
              <a:buNone/>
            </a:pPr>
            <a:r>
              <a:rPr lang="zh-TW" altLang="en-US" sz="1800" b="1" dirty="0"/>
              <a:t>得獎不是終點，而是下一段旅程的開始</a:t>
            </a:r>
            <a:endParaRPr lang="en-US" altLang="zh-TW" sz="1800" b="1" dirty="0"/>
          </a:p>
          <a:p>
            <a:r>
              <a:rPr lang="zh-TW" altLang="en-US" dirty="0"/>
              <a:t>得獎作品通常具備出版潛力</a:t>
            </a:r>
          </a:p>
          <a:p>
            <a:r>
              <a:rPr lang="zh-TW" altLang="en-US" dirty="0"/>
              <a:t>出版社、講座單位可能因此找上你</a:t>
            </a:r>
            <a:endParaRPr lang="en-US" altLang="zh-TW" dirty="0"/>
          </a:p>
          <a:p>
            <a:r>
              <a:rPr lang="zh-TW" altLang="en-US" dirty="0"/>
              <a:t>這也是從「工程師」跨向「技術作者」的重要契機</a:t>
            </a:r>
            <a:endParaRPr lang="zh-TW" altLang="en-US" sz="2000" dirty="0"/>
          </a:p>
          <a:p>
            <a:endParaRPr lang="en-US" altLang="zh-TW" sz="1800" b="1" dirty="0"/>
          </a:p>
          <a:p>
            <a:pPr marL="36000" indent="0">
              <a:buNone/>
            </a:pPr>
            <a:endParaRPr lang="zh-TW" altLang="en-US" sz="1800" b="1" dirty="0"/>
          </a:p>
          <a:p>
            <a:endParaRPr lang="zh-TW" altLang="en-US" dirty="0"/>
          </a:p>
        </p:txBody>
      </p:sp>
      <p:pic>
        <p:nvPicPr>
          <p:cNvPr id="4" name="圖片 3" descr="一張含有 服裝, 文字, 足部穿著, 人員 的圖片&#10;&#10;AI 產生的內容可能不正確。">
            <a:extLst>
              <a:ext uri="{FF2B5EF4-FFF2-40B4-BE49-F238E27FC236}">
                <a16:creationId xmlns:a16="http://schemas.microsoft.com/office/drawing/2014/main" id="{182EB19A-2B10-388A-958F-39573316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73" y="719138"/>
            <a:ext cx="4846327" cy="54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7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6D066-6B33-D330-0C0E-4582FF9B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得獎後到出版前的準備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30C49E-C691-AC81-CB4A-F38196995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000" indent="0">
              <a:buNone/>
            </a:pPr>
            <a:r>
              <a:rPr lang="zh-TW" altLang="en-US" sz="1800" b="1" dirty="0"/>
              <a:t>出版社詢問出書意願</a:t>
            </a:r>
            <a:endParaRPr lang="en-US" altLang="zh-TW" sz="1800" b="1" dirty="0"/>
          </a:p>
          <a:p>
            <a:r>
              <a:rPr lang="en-US" altLang="zh-TW" dirty="0" err="1"/>
              <a:t>iThome</a:t>
            </a:r>
            <a:r>
              <a:rPr lang="en-US" altLang="zh-TW" dirty="0"/>
              <a:t> </a:t>
            </a:r>
            <a:r>
              <a:rPr lang="zh-TW" altLang="en-US" dirty="0"/>
              <a:t>鐵人賽書系獨家授權出版商：博碩文化</a:t>
            </a:r>
            <a:endParaRPr lang="en-US" altLang="zh-TW" dirty="0"/>
          </a:p>
          <a:p>
            <a:r>
              <a:rPr lang="zh-TW" altLang="en-US" dirty="0"/>
              <a:t>完賽得獎，就有機會成為鐵人賽書系作者</a:t>
            </a:r>
            <a:endParaRPr lang="en-US" altLang="zh-TW" dirty="0"/>
          </a:p>
          <a:p>
            <a:r>
              <a:rPr lang="zh-TW" altLang="en-US" dirty="0"/>
              <a:t>收到得獎通知後，博碩文化會聯繫詢問出版意願</a:t>
            </a:r>
            <a:endParaRPr lang="en-US" altLang="zh-TW" dirty="0"/>
          </a:p>
          <a:p>
            <a:pPr marL="36000" indent="0">
              <a:buNone/>
            </a:pPr>
            <a:endParaRPr lang="en-US" altLang="zh-TW" dirty="0"/>
          </a:p>
          <a:p>
            <a:pPr marL="36000" indent="0">
              <a:buNone/>
            </a:pPr>
            <a:r>
              <a:rPr lang="zh-TW" altLang="en-US" sz="1800" b="1" dirty="0"/>
              <a:t>出版前需要做的準備</a:t>
            </a:r>
            <a:endParaRPr lang="en-US" altLang="zh-TW" sz="1800" b="1" dirty="0"/>
          </a:p>
          <a:p>
            <a:r>
              <a:rPr lang="zh-TW" altLang="en-US" b="1" dirty="0"/>
              <a:t>作者基本資料</a:t>
            </a:r>
            <a:endParaRPr lang="en-US" altLang="zh-TW" b="1" dirty="0"/>
          </a:p>
          <a:p>
            <a:r>
              <a:rPr lang="zh-TW" altLang="en-US" b="1" dirty="0"/>
              <a:t>整理全系列文 </a:t>
            </a:r>
            <a:r>
              <a:rPr lang="en-US" altLang="zh-TW" b="1" dirty="0"/>
              <a:t>Word </a:t>
            </a:r>
            <a:r>
              <a:rPr lang="zh-TW" altLang="en-US" b="1" dirty="0"/>
              <a:t>檔案</a:t>
            </a:r>
            <a:r>
              <a:rPr lang="zh-TW" altLang="en-US" dirty="0"/>
              <a:t>：原文複製貼上即可，主要讓出版社評估完書的頁數範圍</a:t>
            </a:r>
            <a:endParaRPr lang="en-US" altLang="zh-TW" dirty="0"/>
          </a:p>
          <a:p>
            <a:r>
              <a:rPr lang="zh-TW" altLang="en-US" b="1" dirty="0"/>
              <a:t>自我新書規劃</a:t>
            </a:r>
            <a:r>
              <a:rPr lang="zh-TW" altLang="en-US" dirty="0"/>
              <a:t>：出版前最重要的企劃資料，有助於出版社判斷市場定位、書籍價值、讀者需求等</a:t>
            </a:r>
            <a:endParaRPr lang="en-US" altLang="zh-TW" dirty="0"/>
          </a:p>
          <a:p>
            <a:pPr marL="36000" indent="0">
              <a:buNone/>
            </a:pPr>
            <a:endParaRPr lang="en-US" altLang="zh-TW" dirty="0"/>
          </a:p>
          <a:p>
            <a:pPr marL="36000" indent="0">
              <a:buNone/>
            </a:pPr>
            <a:r>
              <a:rPr lang="zh-TW" altLang="en-US" sz="1800" b="1" dirty="0"/>
              <a:t>自我新書規劃的重點</a:t>
            </a:r>
            <a:endParaRPr lang="en-US" altLang="zh-TW" sz="1800" b="1" dirty="0"/>
          </a:p>
          <a:p>
            <a:r>
              <a:rPr lang="zh-TW" altLang="en-US" b="1" dirty="0"/>
              <a:t>暫定書名</a:t>
            </a:r>
            <a:r>
              <a:rPr lang="zh-TW" altLang="en-US" dirty="0"/>
              <a:t>：書名不必一次定案，但需提出主題方向與定位</a:t>
            </a:r>
            <a:endParaRPr lang="en-US" altLang="zh-TW" dirty="0"/>
          </a:p>
          <a:p>
            <a:r>
              <a:rPr lang="zh-TW" altLang="en-US" b="1" dirty="0"/>
              <a:t>本書特色與目標讀者</a:t>
            </a:r>
            <a:r>
              <a:rPr lang="zh-TW" altLang="en-US" dirty="0"/>
              <a:t>：你的書能解決什麼問題？主要是給新手？中階開發者？還是實務導向？</a:t>
            </a:r>
            <a:endParaRPr lang="en-US" altLang="zh-TW" dirty="0"/>
          </a:p>
          <a:p>
            <a:r>
              <a:rPr lang="zh-TW" altLang="en-US" b="1" dirty="0"/>
              <a:t>市場同質書差異分析</a:t>
            </a:r>
            <a:r>
              <a:rPr lang="zh-TW" altLang="en-US" dirty="0"/>
              <a:t>：市面上有哪些類似主題？你的內容如何提供更完整、更新或更實戰的價值？</a:t>
            </a:r>
            <a:endParaRPr lang="en-US" altLang="zh-TW" dirty="0"/>
          </a:p>
          <a:p>
            <a:r>
              <a:rPr lang="zh-TW" altLang="en-US" b="1" dirty="0"/>
              <a:t>簡易書籍大綱</a:t>
            </a:r>
            <a:r>
              <a:rPr lang="zh-TW" altLang="en-US" dirty="0"/>
              <a:t>：分章節列出預計內容，不需太詳細，但須有清楚主題流程，讓編輯快速掌握全書架構</a:t>
            </a:r>
          </a:p>
          <a:p>
            <a:endParaRPr lang="en-US" altLang="zh-TW" dirty="0"/>
          </a:p>
          <a:p>
            <a:pPr marL="36000" indent="0">
              <a:buNone/>
            </a:pPr>
            <a:endParaRPr lang="en-US" altLang="zh-TW" sz="1800" b="1" dirty="0"/>
          </a:p>
          <a:p>
            <a:pPr marL="36000" indent="0">
              <a:buNone/>
            </a:pPr>
            <a:endParaRPr lang="en-US" altLang="zh-TW" sz="18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06699F-66AB-794B-8D20-A883913BE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72" y="919163"/>
            <a:ext cx="6270828" cy="161827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8794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C4206C-EF5E-768D-ADDB-FB55A6BE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出版流程：從簽約到上市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C20C3A-9FD2-905E-83D6-CF5AE305D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388" y="719138"/>
            <a:ext cx="5580856" cy="5401026"/>
          </a:xfrm>
        </p:spPr>
        <p:txBody>
          <a:bodyPr/>
          <a:lstStyle/>
          <a:p>
            <a:pPr marL="36000" indent="0">
              <a:buNone/>
            </a:pPr>
            <a:r>
              <a:rPr lang="zh-TW" altLang="en-US" sz="1800" b="1" dirty="0"/>
              <a:t>正式簽訂合約</a:t>
            </a:r>
            <a:endParaRPr lang="en-US" altLang="zh-TW" sz="1800" b="1" dirty="0"/>
          </a:p>
          <a:p>
            <a:r>
              <a:rPr lang="zh-TW" altLang="en-US" dirty="0"/>
              <a:t>與出版社簽訂正式合作合約，確認雙方權利與義務</a:t>
            </a:r>
            <a:endParaRPr lang="en-US" altLang="zh-TW" dirty="0"/>
          </a:p>
          <a:p>
            <a:r>
              <a:rPr lang="zh-TW" altLang="en-US" dirty="0"/>
              <a:t>預計書籍頁數／印刷規格／定價／版稅條款／預計出版日</a:t>
            </a:r>
            <a:endParaRPr lang="en-US" altLang="zh-TW" dirty="0"/>
          </a:p>
          <a:p>
            <a:r>
              <a:rPr lang="zh-TW" altLang="en-US" dirty="0"/>
              <a:t>交稿時間：第一次交稿（樣章）、第二次交稿日（全書</a:t>
            </a:r>
            <a:r>
              <a:rPr lang="en-US" altLang="zh-TW" dirty="0"/>
              <a:t> 1/2</a:t>
            </a:r>
            <a:r>
              <a:rPr lang="zh-TW" altLang="en-US" dirty="0"/>
              <a:t>）、最終完稿日期</a:t>
            </a:r>
            <a:endParaRPr lang="en-US" altLang="zh-TW" dirty="0"/>
          </a:p>
          <a:p>
            <a:pPr marL="36000" indent="0">
              <a:buNone/>
            </a:pPr>
            <a:endParaRPr lang="en-US" altLang="zh-TW" sz="1000" b="1" dirty="0"/>
          </a:p>
          <a:p>
            <a:pPr marL="36000" indent="0">
              <a:buNone/>
            </a:pPr>
            <a:r>
              <a:rPr lang="zh-TW" altLang="en-US" sz="1800" b="1" dirty="0"/>
              <a:t>樣章、初稿、校稿</a:t>
            </a:r>
            <a:endParaRPr lang="en-US" altLang="zh-TW" sz="1800" b="1" dirty="0"/>
          </a:p>
          <a:p>
            <a:r>
              <a:rPr lang="zh-TW" altLang="en-US" dirty="0"/>
              <a:t>簽約前有等待期，建議可以開始撰稿，爭取寫作時間</a:t>
            </a:r>
            <a:endParaRPr lang="en-US" altLang="zh-TW" dirty="0"/>
          </a:p>
          <a:p>
            <a:r>
              <a:rPr lang="zh-TW" altLang="en-US" b="1" dirty="0"/>
              <a:t>樣章</a:t>
            </a:r>
            <a:r>
              <a:rPr lang="zh-TW" altLang="en-US" dirty="0"/>
              <a:t>：出版社要求作者試寫 </a:t>
            </a:r>
            <a:r>
              <a:rPr lang="en-US" altLang="zh-TW" dirty="0"/>
              <a:t>1</a:t>
            </a:r>
            <a:r>
              <a:rPr lang="zh-TW" altLang="en-US" dirty="0"/>
              <a:t> 至 </a:t>
            </a:r>
            <a:r>
              <a:rPr lang="en-US" altLang="zh-TW" dirty="0"/>
              <a:t>2 </a:t>
            </a:r>
            <a:r>
              <a:rPr lang="zh-TW" altLang="en-US" dirty="0"/>
              <a:t>個章節，確認寫作風格、章節編排、格式排版是否符合規範</a:t>
            </a:r>
            <a:endParaRPr lang="en-US" altLang="zh-TW" dirty="0"/>
          </a:p>
          <a:p>
            <a:r>
              <a:rPr lang="zh-TW" altLang="en-US" b="1" dirty="0"/>
              <a:t>初稿</a:t>
            </a:r>
            <a:r>
              <a:rPr lang="zh-TW" altLang="en-US" dirty="0"/>
              <a:t>：作者完成主要內容後交稿</a:t>
            </a:r>
            <a:endParaRPr lang="en-US" altLang="zh-TW" dirty="0"/>
          </a:p>
          <a:p>
            <a:r>
              <a:rPr lang="zh-TW" altLang="en-US" b="1" dirty="0"/>
              <a:t>校稿</a:t>
            </a:r>
            <a:r>
              <a:rPr lang="zh-TW" altLang="en-US" dirty="0"/>
              <a:t>：作者與出版社進行排版設計及內容校對</a:t>
            </a:r>
            <a:endParaRPr lang="en-US" altLang="zh-TW" dirty="0"/>
          </a:p>
          <a:p>
            <a:pPr lvl="1"/>
            <a:r>
              <a:rPr lang="zh-TW" altLang="en-US" dirty="0"/>
              <a:t>通常三校三修，交稿前建議作者先自我審查</a:t>
            </a:r>
            <a:endParaRPr lang="en-US" altLang="zh-TW" dirty="0"/>
          </a:p>
          <a:p>
            <a:endParaRPr lang="en-US" altLang="zh-TW" sz="1000" b="1" dirty="0"/>
          </a:p>
          <a:p>
            <a:pPr marL="36000" indent="0">
              <a:buNone/>
            </a:pPr>
            <a:r>
              <a:rPr lang="zh-TW" altLang="en-US" sz="1800" b="1" dirty="0"/>
              <a:t>正式出版</a:t>
            </a:r>
            <a:endParaRPr lang="en-US" altLang="zh-TW" sz="1800" b="1" dirty="0"/>
          </a:p>
          <a:p>
            <a:r>
              <a:rPr lang="zh-TW" altLang="en-US" dirty="0"/>
              <a:t>校稿後期時，可同步邀請相關領域專家或朋友撰寫推薦序</a:t>
            </a:r>
            <a:endParaRPr lang="en-US" altLang="zh-TW" dirty="0"/>
          </a:p>
          <a:p>
            <a:r>
              <a:rPr lang="zh-TW" altLang="en-US" dirty="0"/>
              <a:t>完成排版與印刷後，正式上架至實體書店及各大電商平台</a:t>
            </a:r>
            <a:endParaRPr lang="zh-TW" altLang="en-US" sz="1800" dirty="0"/>
          </a:p>
        </p:txBody>
      </p:sp>
      <p:pic>
        <p:nvPicPr>
          <p:cNvPr id="5" name="圖片 4" descr="一張含有 文字, 圖書 的圖片&#10;&#10;AI 產生的內容可能不正確。">
            <a:extLst>
              <a:ext uri="{FF2B5EF4-FFF2-40B4-BE49-F238E27FC236}">
                <a16:creationId xmlns:a16="http://schemas.microsoft.com/office/drawing/2014/main" id="{13894B29-4E88-64B2-54F1-9DEA9E95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046" y="732018"/>
            <a:ext cx="3850055" cy="53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5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BEE8E4-71AB-F3E0-5FC7-BABFB948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成果分享：預購期間天瓏書局暢銷書週排行第</a:t>
            </a:r>
            <a:r>
              <a:rPr lang="en-US" altLang="zh-TW" dirty="0"/>
              <a:t> 5</a:t>
            </a:r>
            <a:r>
              <a:rPr lang="zh-TW" altLang="en-US" dirty="0"/>
              <a:t> 名</a:t>
            </a:r>
          </a:p>
        </p:txBody>
      </p:sp>
      <p:pic>
        <p:nvPicPr>
          <p:cNvPr id="9" name="圖片 8" descr="一張含有 文字, 軟體, 網站, 網頁 的圖片&#10;&#10;AI 產生的內容可能不正確。">
            <a:extLst>
              <a:ext uri="{FF2B5EF4-FFF2-40B4-BE49-F238E27FC236}">
                <a16:creationId xmlns:a16="http://schemas.microsoft.com/office/drawing/2014/main" id="{BAF01BB2-0F6F-55C6-4CF3-9196B29B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631" y="719139"/>
            <a:ext cx="7545226" cy="54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3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8B24-3BA2-2E34-1817-0CEB048E3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0E250-2F83-A1BE-0BD1-5E715EEB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成果分享：</a:t>
            </a:r>
            <a:r>
              <a:rPr lang="en-US" altLang="zh-TW" dirty="0"/>
              <a:t>2023/11 </a:t>
            </a:r>
            <a:r>
              <a:rPr lang="zh-TW" altLang="en-US" dirty="0"/>
              <a:t>天瓏書局暢銷書月排行第</a:t>
            </a:r>
            <a:r>
              <a:rPr lang="en-US" altLang="zh-TW" dirty="0"/>
              <a:t> 8</a:t>
            </a:r>
            <a:r>
              <a:rPr lang="zh-TW" altLang="en-US" dirty="0"/>
              <a:t> 名</a:t>
            </a:r>
          </a:p>
        </p:txBody>
      </p:sp>
      <p:pic>
        <p:nvPicPr>
          <p:cNvPr id="8" name="圖片 7" descr="一張含有 文字, 螢幕擷取畫面, 軟體, 網站 的圖片&#10;&#10;AI 產生的內容可能不正確。">
            <a:extLst>
              <a:ext uri="{FF2B5EF4-FFF2-40B4-BE49-F238E27FC236}">
                <a16:creationId xmlns:a16="http://schemas.microsoft.com/office/drawing/2014/main" id="{1963FC4B-4D99-7531-6403-49448A57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631" y="719138"/>
            <a:ext cx="7545227" cy="54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8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B8E10-A366-AB17-08AF-C00DDDAB7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A0CA4-0684-BF73-3071-03AE7164A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成果分享：</a:t>
            </a:r>
            <a:r>
              <a:rPr lang="en-US" altLang="zh-TW" dirty="0" err="1"/>
              <a:t>iThome</a:t>
            </a:r>
            <a:r>
              <a:rPr lang="en-US" altLang="zh-TW" dirty="0"/>
              <a:t> </a:t>
            </a:r>
            <a:r>
              <a:rPr lang="zh-TW" altLang="en-US" dirty="0"/>
              <a:t>鐵人講堂</a:t>
            </a:r>
          </a:p>
        </p:txBody>
      </p:sp>
      <p:pic>
        <p:nvPicPr>
          <p:cNvPr id="5" name="圖片 4" descr="一張含有 文字, 螢幕擷取畫面, 標誌, 字型 的圖片&#10;&#10;AI 產生的內容可能不正確。">
            <a:extLst>
              <a:ext uri="{FF2B5EF4-FFF2-40B4-BE49-F238E27FC236}">
                <a16:creationId xmlns:a16="http://schemas.microsoft.com/office/drawing/2014/main" id="{551EDE75-F792-BF04-56C7-3E6A5BE3F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56" y="719138"/>
            <a:ext cx="8960000" cy="504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C90E721-8B6F-5338-B2AD-A2F5126FE052}"/>
              </a:ext>
            </a:extLst>
          </p:cNvPr>
          <p:cNvSpPr txBox="1"/>
          <p:nvPr/>
        </p:nvSpPr>
        <p:spPr>
          <a:xfrm>
            <a:off x="3846013" y="5866276"/>
            <a:ext cx="3825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hlinkClick r:id="rId4"/>
              </a:rPr>
              <a:t>https://</a:t>
            </a:r>
            <a:r>
              <a:rPr kumimoji="1" lang="en" altLang="zh-TW" dirty="0" err="1">
                <a:hlinkClick r:id="rId4"/>
              </a:rPr>
              <a:t>itplus.ithome.com.tw</a:t>
            </a:r>
            <a:r>
              <a:rPr kumimoji="1" lang="en" altLang="zh-TW" dirty="0">
                <a:hlinkClick r:id="rId4"/>
              </a:rPr>
              <a:t>/webinar-page/236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8633177"/>
      </p:ext>
    </p:extLst>
  </p:cSld>
  <p:clrMapOvr>
    <a:masterClrMapping/>
  </p:clrMapOvr>
</p:sld>
</file>

<file path=ppt/theme/theme1.xml><?xml version="1.0" encoding="utf-8"?>
<a:theme xmlns:a="http://schemas.openxmlformats.org/drawingml/2006/main" name="數科處範本">
  <a:themeElements>
    <a:clrScheme name="blue-yellow-violet-rose">
      <a:dk1>
        <a:srgbClr val="000000"/>
      </a:dk1>
      <a:lt1>
        <a:srgbClr val="FFFFFF"/>
      </a:lt1>
      <a:dk2>
        <a:srgbClr val="717179"/>
      </a:dk2>
      <a:lt2>
        <a:srgbClr val="E3E3E7"/>
      </a:lt2>
      <a:accent1>
        <a:srgbClr val="3B82F6"/>
      </a:accent1>
      <a:accent2>
        <a:srgbClr val="EAB308"/>
      </a:accent2>
      <a:accent3>
        <a:srgbClr val="8B5CF6"/>
      </a:accent3>
      <a:accent4>
        <a:srgbClr val="F33F5E"/>
      </a:accent4>
      <a:accent5>
        <a:srgbClr val="10B981"/>
      </a:accent5>
      <a:accent6>
        <a:srgbClr val="FFFFFF"/>
      </a:accent6>
      <a:hlink>
        <a:srgbClr val="3B82F6"/>
      </a:hlink>
      <a:folHlink>
        <a:srgbClr val="8B5CF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DE4F25D0FF425B4EA678AC2414B6A709" ma:contentTypeVersion="6" ma:contentTypeDescription="建立新的文件。" ma:contentTypeScope="" ma:versionID="1ba31cd0f8baad63103e72ab5dcfcef7">
  <xsd:schema xmlns:xsd="http://www.w3.org/2001/XMLSchema" xmlns:xs="http://www.w3.org/2001/XMLSchema" xmlns:p="http://schemas.microsoft.com/office/2006/metadata/properties" xmlns:ns2="7cac0686-f0c7-4236-b000-d7b90732a875" xmlns:ns3="9bfc64f2-d580-4df8-9fa4-4631ad6ac43d" targetNamespace="http://schemas.microsoft.com/office/2006/metadata/properties" ma:root="true" ma:fieldsID="4d4fb640e3ca30f7dbe874cdc4a2844a" ns2:_="" ns3:_="">
    <xsd:import namespace="7cac0686-f0c7-4236-b000-d7b90732a875"/>
    <xsd:import namespace="9bfc64f2-d580-4df8-9fa4-4631ad6ac4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c0686-f0c7-4236-b000-d7b90732a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fc64f2-d580-4df8-9fa4-4631ad6ac43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929C79-DB32-411C-8C37-9A0BBBB5F6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D5D526-59E0-46BD-B75A-4A393253F249}">
  <ds:schemaRefs>
    <ds:schemaRef ds:uri="7cac0686-f0c7-4236-b000-d7b90732a875"/>
    <ds:schemaRef ds:uri="9bfc64f2-d580-4df8-9fa4-4631ad6ac43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BE5FC92-8C40-4D23-ACD7-E9E1FD6DAB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c0686-f0c7-4236-b000-d7b90732a875"/>
    <ds:schemaRef ds:uri="9bfc64f2-d580-4df8-9fa4-4631ad6ac4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832</Words>
  <Application>Microsoft Macintosh PowerPoint</Application>
  <PresentationFormat>自訂</PresentationFormat>
  <Paragraphs>88</Paragraphs>
  <Slides>10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微軟正黑體</vt:lpstr>
      <vt:lpstr>微軟正黑體</vt:lpstr>
      <vt:lpstr>標準系統字體</vt:lpstr>
      <vt:lpstr>Microsoft JhengHei Light</vt:lpstr>
      <vt:lpstr>Arial</vt:lpstr>
      <vt:lpstr>Roboto</vt:lpstr>
      <vt:lpstr>Times New Roman</vt:lpstr>
      <vt:lpstr>數科處範本</vt:lpstr>
      <vt:lpstr> iThome 鐵人賽系列書出版攻略</vt:lpstr>
      <vt:lpstr>什麼是 iThome 鐵人賽？</vt:lpstr>
      <vt:lpstr>參賽前的準備</vt:lpstr>
      <vt:lpstr>從參賽到得獎</vt:lpstr>
      <vt:lpstr>得獎後到出版前的準備</vt:lpstr>
      <vt:lpstr>出版流程：從簽約到上市</vt:lpstr>
      <vt:lpstr>成果分享：預購期間天瓏書局暢銷書週排行第 5 名</vt:lpstr>
      <vt:lpstr>成果分享：2023/11 天瓏書局暢銷書月排行第 8 名</vt:lpstr>
      <vt:lpstr>成果分享：iThome 鐵人講堂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封面標題(36 pt)</dc:title>
  <cp:lastModifiedBy>雋凱 王</cp:lastModifiedBy>
  <cp:revision>50</cp:revision>
  <dcterms:modified xsi:type="dcterms:W3CDTF">2025-11-23T16:49:09Z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0x010100DE4F25D0FF425B4EA678AC2414B6A709</vt:lpwstr>
  </property>
  <property fmtid="{D5CDD505-2E9C-101B-9397-08002B2CF9AE}" pid="3" name="Order">
    <vt:r8>500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</Properties>
</file>